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4" r:id="rId1"/>
  </p:sldMasterIdLst>
  <p:sldIdLst>
    <p:sldId id="256" r:id="rId2"/>
    <p:sldId id="259" r:id="rId3"/>
    <p:sldId id="257" r:id="rId4"/>
    <p:sldId id="268" r:id="rId5"/>
    <p:sldId id="269" r:id="rId6"/>
    <p:sldId id="258" r:id="rId7"/>
    <p:sldId id="262" r:id="rId8"/>
    <p:sldId id="260" r:id="rId9"/>
    <p:sldId id="261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7"/>
    <a:srgbClr val="FC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3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Combs" userId="68f7dab3-cb04-49c2-bb7c-ca672bc2b364" providerId="ADAL" clId="{7FFDC474-81B8-4A30-9084-272C0B4F8203}"/>
    <pc:docChg chg="custSel modSld">
      <pc:chgData name="Bryan Combs" userId="68f7dab3-cb04-49c2-bb7c-ca672bc2b364" providerId="ADAL" clId="{7FFDC474-81B8-4A30-9084-272C0B4F8203}" dt="2018-02-20T23:05:37.335" v="100" actId="20577"/>
      <pc:docMkLst>
        <pc:docMk/>
      </pc:docMkLst>
      <pc:sldChg chg="modSp">
        <pc:chgData name="Bryan Combs" userId="68f7dab3-cb04-49c2-bb7c-ca672bc2b364" providerId="ADAL" clId="{7FFDC474-81B8-4A30-9084-272C0B4F8203}" dt="2018-02-20T21:24:18.685" v="10" actId="20577"/>
        <pc:sldMkLst>
          <pc:docMk/>
          <pc:sldMk cId="3055916547" sldId="256"/>
        </pc:sldMkLst>
        <pc:spChg chg="mod">
          <ac:chgData name="Bryan Combs" userId="68f7dab3-cb04-49c2-bb7c-ca672bc2b364" providerId="ADAL" clId="{7FFDC474-81B8-4A30-9084-272C0B4F8203}" dt="2018-02-20T21:24:15.563" v="9" actId="1076"/>
          <ac:spMkLst>
            <pc:docMk/>
            <pc:sldMk cId="3055916547" sldId="256"/>
            <ac:spMk id="2" creationId="{B7E93CE9-6A9E-4A95-9E72-D9E6866DAE1F}"/>
          </ac:spMkLst>
        </pc:spChg>
        <pc:spChg chg="mod">
          <ac:chgData name="Bryan Combs" userId="68f7dab3-cb04-49c2-bb7c-ca672bc2b364" providerId="ADAL" clId="{7FFDC474-81B8-4A30-9084-272C0B4F8203}" dt="2018-02-20T21:24:18.685" v="10" actId="20577"/>
          <ac:spMkLst>
            <pc:docMk/>
            <pc:sldMk cId="3055916547" sldId="256"/>
            <ac:spMk id="6" creationId="{EDDF6CBD-9E19-4823-B9E6-E7C52C9ABCDA}"/>
          </ac:spMkLst>
        </pc:spChg>
      </pc:sldChg>
      <pc:sldChg chg="modSp">
        <pc:chgData name="Bryan Combs" userId="68f7dab3-cb04-49c2-bb7c-ca672bc2b364" providerId="ADAL" clId="{7FFDC474-81B8-4A30-9084-272C0B4F8203}" dt="2018-02-20T21:28:45.728" v="36" actId="20577"/>
        <pc:sldMkLst>
          <pc:docMk/>
          <pc:sldMk cId="2924612150" sldId="260"/>
        </pc:sldMkLst>
        <pc:spChg chg="mod">
          <ac:chgData name="Bryan Combs" userId="68f7dab3-cb04-49c2-bb7c-ca672bc2b364" providerId="ADAL" clId="{7FFDC474-81B8-4A30-9084-272C0B4F8203}" dt="2018-02-20T21:25:04.809" v="19" actId="1076"/>
          <ac:spMkLst>
            <pc:docMk/>
            <pc:sldMk cId="2924612150" sldId="260"/>
            <ac:spMk id="18" creationId="{4CCD499E-20BF-465C-A99C-417A15337493}"/>
          </ac:spMkLst>
        </pc:spChg>
        <pc:spChg chg="mod">
          <ac:chgData name="Bryan Combs" userId="68f7dab3-cb04-49c2-bb7c-ca672bc2b364" providerId="ADAL" clId="{7FFDC474-81B8-4A30-9084-272C0B4F8203}" dt="2018-02-20T21:25:01.570" v="18" actId="1076"/>
          <ac:spMkLst>
            <pc:docMk/>
            <pc:sldMk cId="2924612150" sldId="260"/>
            <ac:spMk id="19" creationId="{FE5BCDED-840D-4395-B7F1-45B10E9C65EA}"/>
          </ac:spMkLst>
        </pc:spChg>
        <pc:graphicFrameChg chg="modGraphic">
          <ac:chgData name="Bryan Combs" userId="68f7dab3-cb04-49c2-bb7c-ca672bc2b364" providerId="ADAL" clId="{7FFDC474-81B8-4A30-9084-272C0B4F8203}" dt="2018-02-20T21:28:45.728" v="36" actId="20577"/>
          <ac:graphicFrameMkLst>
            <pc:docMk/>
            <pc:sldMk cId="2924612150" sldId="260"/>
            <ac:graphicFrameMk id="4" creationId="{634A6506-726E-4CCC-AE8A-6A484102EE77}"/>
          </ac:graphicFrameMkLst>
        </pc:graphicFrameChg>
      </pc:sldChg>
      <pc:sldChg chg="delSp modSp">
        <pc:chgData name="Bryan Combs" userId="68f7dab3-cb04-49c2-bb7c-ca672bc2b364" providerId="ADAL" clId="{7FFDC474-81B8-4A30-9084-272C0B4F8203}" dt="2018-02-20T21:31:52.505" v="96" actId="20577"/>
        <pc:sldMkLst>
          <pc:docMk/>
          <pc:sldMk cId="3162376820" sldId="261"/>
        </pc:sldMkLst>
        <pc:spChg chg="mod">
          <ac:chgData name="Bryan Combs" userId="68f7dab3-cb04-49c2-bb7c-ca672bc2b364" providerId="ADAL" clId="{7FFDC474-81B8-4A30-9084-272C0B4F8203}" dt="2018-02-20T21:31:52.505" v="96" actId="20577"/>
          <ac:spMkLst>
            <pc:docMk/>
            <pc:sldMk cId="3162376820" sldId="261"/>
            <ac:spMk id="7" creationId="{AA4B8D3E-D36B-4E89-AB02-D1611E01720B}"/>
          </ac:spMkLst>
        </pc:spChg>
        <pc:spChg chg="del">
          <ac:chgData name="Bryan Combs" userId="68f7dab3-cb04-49c2-bb7c-ca672bc2b364" providerId="ADAL" clId="{7FFDC474-81B8-4A30-9084-272C0B4F8203}" dt="2018-02-20T21:30:09.415" v="67" actId="478"/>
          <ac:spMkLst>
            <pc:docMk/>
            <pc:sldMk cId="3162376820" sldId="261"/>
            <ac:spMk id="8" creationId="{3F6EB917-380D-4B24-B5D7-D68BCC0D27F7}"/>
          </ac:spMkLst>
        </pc:spChg>
        <pc:spChg chg="del">
          <ac:chgData name="Bryan Combs" userId="68f7dab3-cb04-49c2-bb7c-ca672bc2b364" providerId="ADAL" clId="{7FFDC474-81B8-4A30-9084-272C0B4F8203}" dt="2018-02-20T21:30:06.206" v="66" actId="478"/>
          <ac:spMkLst>
            <pc:docMk/>
            <pc:sldMk cId="3162376820" sldId="261"/>
            <ac:spMk id="15" creationId="{7A1E1F23-F183-4425-AE59-76EE74518D48}"/>
          </ac:spMkLst>
        </pc:spChg>
      </pc:sldChg>
      <pc:sldChg chg="modSp">
        <pc:chgData name="Bryan Combs" userId="68f7dab3-cb04-49c2-bb7c-ca672bc2b364" providerId="ADAL" clId="{7FFDC474-81B8-4A30-9084-272C0B4F8203}" dt="2018-02-20T21:26:03.790" v="27" actId="20577"/>
        <pc:sldMkLst>
          <pc:docMk/>
          <pc:sldMk cId="3971742334" sldId="262"/>
        </pc:sldMkLst>
        <pc:graphicFrameChg chg="mod modGraphic">
          <ac:chgData name="Bryan Combs" userId="68f7dab3-cb04-49c2-bb7c-ca672bc2b364" providerId="ADAL" clId="{7FFDC474-81B8-4A30-9084-272C0B4F8203}" dt="2018-02-20T21:26:03.790" v="27" actId="20577"/>
          <ac:graphicFrameMkLst>
            <pc:docMk/>
            <pc:sldMk cId="3971742334" sldId="262"/>
            <ac:graphicFrameMk id="5" creationId="{0A3A0B6C-B743-45C6-B4FE-34AE51E197F1}"/>
          </ac:graphicFrameMkLst>
        </pc:graphicFrameChg>
      </pc:sldChg>
      <pc:sldChg chg="modSp setBg">
        <pc:chgData name="Bryan Combs" userId="68f7dab3-cb04-49c2-bb7c-ca672bc2b364" providerId="ADAL" clId="{7FFDC474-81B8-4A30-9084-272C0B4F8203}" dt="2018-02-20T23:05:37.335" v="100" actId="20577"/>
        <pc:sldMkLst>
          <pc:docMk/>
          <pc:sldMk cId="1854133686" sldId="267"/>
        </pc:sldMkLst>
        <pc:spChg chg="mod">
          <ac:chgData name="Bryan Combs" userId="68f7dab3-cb04-49c2-bb7c-ca672bc2b364" providerId="ADAL" clId="{7FFDC474-81B8-4A30-9084-272C0B4F8203}" dt="2018-02-20T23:05:37.335" v="100" actId="20577"/>
          <ac:spMkLst>
            <pc:docMk/>
            <pc:sldMk cId="1854133686" sldId="267"/>
            <ac:spMk id="5" creationId="{F2DDB4D1-935B-48C6-94BE-753FA192EADF}"/>
          </ac:spMkLst>
        </pc:spChg>
        <pc:picChg chg="mod">
          <ac:chgData name="Bryan Combs" userId="68f7dab3-cb04-49c2-bb7c-ca672bc2b364" providerId="ADAL" clId="{7FFDC474-81B8-4A30-9084-272C0B4F8203}" dt="2018-02-20T21:33:35.049" v="97" actId="14826"/>
          <ac:picMkLst>
            <pc:docMk/>
            <pc:sldMk cId="1854133686" sldId="267"/>
            <ac:picMk id="15" creationId="{9A783711-27D1-400F-9F7A-A1A27950343D}"/>
          </ac:picMkLst>
        </pc:picChg>
      </pc:sldChg>
      <pc:sldChg chg="modSp">
        <pc:chgData name="Bryan Combs" userId="68f7dab3-cb04-49c2-bb7c-ca672bc2b364" providerId="ADAL" clId="{7FFDC474-81B8-4A30-9084-272C0B4F8203}" dt="2018-02-20T21:24:49.109" v="17" actId="20577"/>
        <pc:sldMkLst>
          <pc:docMk/>
          <pc:sldMk cId="4235094212" sldId="268"/>
        </pc:sldMkLst>
        <pc:spChg chg="mod">
          <ac:chgData name="Bryan Combs" userId="68f7dab3-cb04-49c2-bb7c-ca672bc2b364" providerId="ADAL" clId="{7FFDC474-81B8-4A30-9084-272C0B4F8203}" dt="2018-02-20T21:24:49.109" v="17" actId="20577"/>
          <ac:spMkLst>
            <pc:docMk/>
            <pc:sldMk cId="4235094212" sldId="268"/>
            <ac:spMk id="31" creationId="{B015E6CF-BEC6-4731-84AA-919614A2CFE9}"/>
          </ac:spMkLst>
        </pc:spChg>
      </pc:sldChg>
    </pc:docChg>
  </pc:docChgLst>
  <pc:docChgLst>
    <pc:chgData name="Michael Alberts" userId="75acf913-edfa-45a8-a23e-e24ed612973f" providerId="ADAL" clId="{CF4ECE6F-E4B1-42CD-8AAF-91623D279A46}"/>
    <pc:docChg chg="custSel modSld sldOrd">
      <pc:chgData name="Michael Alberts" userId="75acf913-edfa-45a8-a23e-e24ed612973f" providerId="ADAL" clId="{CF4ECE6F-E4B1-42CD-8AAF-91623D279A46}" dt="2018-02-22T15:16:13.727" v="47" actId="20577"/>
      <pc:docMkLst>
        <pc:docMk/>
      </pc:docMkLst>
      <pc:sldChg chg="modSp">
        <pc:chgData name="Michael Alberts" userId="75acf913-edfa-45a8-a23e-e24ed612973f" providerId="ADAL" clId="{CF4ECE6F-E4B1-42CD-8AAF-91623D279A46}" dt="2018-02-22T15:15:29.866" v="6" actId="27636"/>
        <pc:sldMkLst>
          <pc:docMk/>
          <pc:sldMk cId="987256623" sldId="257"/>
        </pc:sldMkLst>
        <pc:spChg chg="mod">
          <ac:chgData name="Michael Alberts" userId="75acf913-edfa-45a8-a23e-e24ed612973f" providerId="ADAL" clId="{CF4ECE6F-E4B1-42CD-8AAF-91623D279A46}" dt="2018-02-22T15:15:29.866" v="6" actId="27636"/>
          <ac:spMkLst>
            <pc:docMk/>
            <pc:sldMk cId="987256623" sldId="257"/>
            <ac:spMk id="36" creationId="{194BEE9D-B6AD-407C-AD3F-B8864A47BB4A}"/>
          </ac:spMkLst>
        </pc:spChg>
      </pc:sldChg>
      <pc:sldChg chg="ord">
        <pc:chgData name="Michael Alberts" userId="75acf913-edfa-45a8-a23e-e24ed612973f" providerId="ADAL" clId="{CF4ECE6F-E4B1-42CD-8AAF-91623D279A46}" dt="2018-02-22T15:15:16.877" v="0" actId="20577"/>
        <pc:sldMkLst>
          <pc:docMk/>
          <pc:sldMk cId="4124687920" sldId="258"/>
        </pc:sldMkLst>
      </pc:sldChg>
      <pc:sldChg chg="modSp ord">
        <pc:chgData name="Michael Alberts" userId="75acf913-edfa-45a8-a23e-e24ed612973f" providerId="ADAL" clId="{CF4ECE6F-E4B1-42CD-8AAF-91623D279A46}" dt="2018-02-22T15:16:13.727" v="47" actId="20577"/>
        <pc:sldMkLst>
          <pc:docMk/>
          <pc:sldMk cId="3971742334" sldId="262"/>
        </pc:sldMkLst>
        <pc:graphicFrameChg chg="modGraphic">
          <ac:chgData name="Michael Alberts" userId="75acf913-edfa-45a8-a23e-e24ed612973f" providerId="ADAL" clId="{CF4ECE6F-E4B1-42CD-8AAF-91623D279A46}" dt="2018-02-22T15:16:13.727" v="47" actId="20577"/>
          <ac:graphicFrameMkLst>
            <pc:docMk/>
            <pc:sldMk cId="3971742334" sldId="262"/>
            <ac:graphicFrameMk id="5" creationId="{0A3A0B6C-B743-45C6-B4FE-34AE51E197F1}"/>
          </ac:graphicFrameMkLst>
        </pc:graphicFrameChg>
      </pc:sldChg>
    </pc:docChg>
  </pc:docChgLst>
  <pc:docChgLst>
    <pc:chgData name="Michael Alberts" userId="75acf913-edfa-45a8-a23e-e24ed612973f" providerId="ADAL" clId="{E6664AEE-8015-41E6-B5B2-ECFF3E6704D1}"/>
    <pc:docChg chg="undo custSel addSld delSld modSld">
      <pc:chgData name="Michael Alberts" userId="75acf913-edfa-45a8-a23e-e24ed612973f" providerId="ADAL" clId="{E6664AEE-8015-41E6-B5B2-ECFF3E6704D1}" dt="2018-02-20T20:08:14.545" v="978" actId="20577"/>
      <pc:docMkLst>
        <pc:docMk/>
      </pc:docMkLst>
      <pc:sldChg chg="modSp">
        <pc:chgData name="Michael Alberts" userId="75acf913-edfa-45a8-a23e-e24ed612973f" providerId="ADAL" clId="{E6664AEE-8015-41E6-B5B2-ECFF3E6704D1}" dt="2018-02-20T19:40:22.724" v="97" actId="20577"/>
        <pc:sldMkLst>
          <pc:docMk/>
          <pc:sldMk cId="3055916547" sldId="256"/>
        </pc:sldMkLst>
        <pc:spChg chg="mod">
          <ac:chgData name="Michael Alberts" userId="75acf913-edfa-45a8-a23e-e24ed612973f" providerId="ADAL" clId="{E6664AEE-8015-41E6-B5B2-ECFF3E6704D1}" dt="2018-02-20T19:38:09.919" v="21" actId="20577"/>
          <ac:spMkLst>
            <pc:docMk/>
            <pc:sldMk cId="3055916547" sldId="256"/>
            <ac:spMk id="2" creationId="{B7E93CE9-6A9E-4A95-9E72-D9E6866DAE1F}"/>
          </ac:spMkLst>
        </pc:spChg>
        <pc:spChg chg="mod">
          <ac:chgData name="Michael Alberts" userId="75acf913-edfa-45a8-a23e-e24ed612973f" providerId="ADAL" clId="{E6664AEE-8015-41E6-B5B2-ECFF3E6704D1}" dt="2018-02-20T19:38:14.316" v="23" actId="20577"/>
          <ac:spMkLst>
            <pc:docMk/>
            <pc:sldMk cId="3055916547" sldId="256"/>
            <ac:spMk id="3" creationId="{45E3AF00-AF41-4479-8639-D7D59346033B}"/>
          </ac:spMkLst>
        </pc:spChg>
        <pc:spChg chg="mod">
          <ac:chgData name="Michael Alberts" userId="75acf913-edfa-45a8-a23e-e24ed612973f" providerId="ADAL" clId="{E6664AEE-8015-41E6-B5B2-ECFF3E6704D1}" dt="2018-02-20T19:40:22.724" v="97" actId="20577"/>
          <ac:spMkLst>
            <pc:docMk/>
            <pc:sldMk cId="3055916547" sldId="256"/>
            <ac:spMk id="6" creationId="{EDDF6CBD-9E19-4823-B9E6-E7C52C9ABCDA}"/>
          </ac:spMkLst>
        </pc:spChg>
      </pc:sldChg>
      <pc:sldChg chg="modSp">
        <pc:chgData name="Michael Alberts" userId="75acf913-edfa-45a8-a23e-e24ed612973f" providerId="ADAL" clId="{E6664AEE-8015-41E6-B5B2-ECFF3E6704D1}" dt="2018-02-20T19:43:40.722" v="170" actId="20577"/>
        <pc:sldMkLst>
          <pc:docMk/>
          <pc:sldMk cId="987256623" sldId="257"/>
        </pc:sldMkLst>
        <pc:spChg chg="mod">
          <ac:chgData name="Michael Alberts" userId="75acf913-edfa-45a8-a23e-e24ed612973f" providerId="ADAL" clId="{E6664AEE-8015-41E6-B5B2-ECFF3E6704D1}" dt="2018-02-20T19:41:53.900" v="136" actId="20577"/>
          <ac:spMkLst>
            <pc:docMk/>
            <pc:sldMk cId="987256623" sldId="257"/>
            <ac:spMk id="32" creationId="{CC362139-064E-465F-9392-1C8D36A135D9}"/>
          </ac:spMkLst>
        </pc:spChg>
        <pc:spChg chg="mod">
          <ac:chgData name="Michael Alberts" userId="75acf913-edfa-45a8-a23e-e24ed612973f" providerId="ADAL" clId="{E6664AEE-8015-41E6-B5B2-ECFF3E6704D1}" dt="2018-02-20T19:43:40.722" v="170" actId="20577"/>
          <ac:spMkLst>
            <pc:docMk/>
            <pc:sldMk cId="987256623" sldId="257"/>
            <ac:spMk id="36" creationId="{194BEE9D-B6AD-407C-AD3F-B8864A47BB4A}"/>
          </ac:spMkLst>
        </pc:spChg>
      </pc:sldChg>
      <pc:sldChg chg="modSp">
        <pc:chgData name="Michael Alberts" userId="75acf913-edfa-45a8-a23e-e24ed612973f" providerId="ADAL" clId="{E6664AEE-8015-41E6-B5B2-ECFF3E6704D1}" dt="2018-02-20T20:00:24.043" v="658" actId="207"/>
        <pc:sldMkLst>
          <pc:docMk/>
          <pc:sldMk cId="4124687920" sldId="258"/>
        </pc:sldMkLst>
        <pc:spChg chg="mod">
          <ac:chgData name="Michael Alberts" userId="75acf913-edfa-45a8-a23e-e24ed612973f" providerId="ADAL" clId="{E6664AEE-8015-41E6-B5B2-ECFF3E6704D1}" dt="2018-02-20T19:51:36.700" v="464" actId="20577"/>
          <ac:spMkLst>
            <pc:docMk/>
            <pc:sldMk cId="4124687920" sldId="258"/>
            <ac:spMk id="32" creationId="{CC362139-064E-465F-9392-1C8D36A135D9}"/>
          </ac:spMkLst>
        </pc:spChg>
        <pc:graphicFrameChg chg="mod modGraphic">
          <ac:chgData name="Michael Alberts" userId="75acf913-edfa-45a8-a23e-e24ed612973f" providerId="ADAL" clId="{E6664AEE-8015-41E6-B5B2-ECFF3E6704D1}" dt="2018-02-20T20:00:24.043" v="658" actId="207"/>
          <ac:graphicFrameMkLst>
            <pc:docMk/>
            <pc:sldMk cId="4124687920" sldId="258"/>
            <ac:graphicFrameMk id="5" creationId="{5830B5B6-F49C-4211-8DC1-A24C85C3902D}"/>
          </ac:graphicFrameMkLst>
        </pc:graphicFrameChg>
      </pc:sldChg>
      <pc:sldChg chg="modSp">
        <pc:chgData name="Michael Alberts" userId="75acf913-edfa-45a8-a23e-e24ed612973f" providerId="ADAL" clId="{E6664AEE-8015-41E6-B5B2-ECFF3E6704D1}" dt="2018-02-20T19:41:32.724" v="125" actId="20577"/>
        <pc:sldMkLst>
          <pc:docMk/>
          <pc:sldMk cId="2196902072" sldId="259"/>
        </pc:sldMkLst>
        <pc:spChg chg="mod">
          <ac:chgData name="Michael Alberts" userId="75acf913-edfa-45a8-a23e-e24ed612973f" providerId="ADAL" clId="{E6664AEE-8015-41E6-B5B2-ECFF3E6704D1}" dt="2018-02-20T19:41:10.305" v="99" actId="20577"/>
          <ac:spMkLst>
            <pc:docMk/>
            <pc:sldMk cId="2196902072" sldId="259"/>
            <ac:spMk id="3" creationId="{545FAACC-F123-4F78-8805-425A2D94E388}"/>
          </ac:spMkLst>
        </pc:spChg>
        <pc:spChg chg="mod">
          <ac:chgData name="Michael Alberts" userId="75acf913-edfa-45a8-a23e-e24ed612973f" providerId="ADAL" clId="{E6664AEE-8015-41E6-B5B2-ECFF3E6704D1}" dt="2018-02-20T19:41:32.724" v="125" actId="20577"/>
          <ac:spMkLst>
            <pc:docMk/>
            <pc:sldMk cId="2196902072" sldId="259"/>
            <ac:spMk id="32" creationId="{CC362139-064E-465F-9392-1C8D36A135D9}"/>
          </ac:spMkLst>
        </pc:spChg>
      </pc:sldChg>
      <pc:sldChg chg="modSp">
        <pc:chgData name="Michael Alberts" userId="75acf913-edfa-45a8-a23e-e24ed612973f" providerId="ADAL" clId="{E6664AEE-8015-41E6-B5B2-ECFF3E6704D1}" dt="2018-02-20T19:49:10.453" v="414" actId="6549"/>
        <pc:sldMkLst>
          <pc:docMk/>
          <pc:sldMk cId="2924612150" sldId="260"/>
        </pc:sldMkLst>
        <pc:spChg chg="mod">
          <ac:chgData name="Michael Alberts" userId="75acf913-edfa-45a8-a23e-e24ed612973f" providerId="ADAL" clId="{E6664AEE-8015-41E6-B5B2-ECFF3E6704D1}" dt="2018-02-20T19:49:10.453" v="414" actId="6549"/>
          <ac:spMkLst>
            <pc:docMk/>
            <pc:sldMk cId="2924612150" sldId="260"/>
            <ac:spMk id="18" creationId="{4CCD499E-20BF-465C-A99C-417A15337493}"/>
          </ac:spMkLst>
        </pc:spChg>
        <pc:spChg chg="mod">
          <ac:chgData name="Michael Alberts" userId="75acf913-edfa-45a8-a23e-e24ed612973f" providerId="ADAL" clId="{E6664AEE-8015-41E6-B5B2-ECFF3E6704D1}" dt="2018-02-20T19:49:01.678" v="410" actId="20577"/>
          <ac:spMkLst>
            <pc:docMk/>
            <pc:sldMk cId="2924612150" sldId="260"/>
            <ac:spMk id="19" creationId="{FE5BCDED-840D-4395-B7F1-45B10E9C65EA}"/>
          </ac:spMkLst>
        </pc:spChg>
        <pc:spChg chg="mod">
          <ac:chgData name="Michael Alberts" userId="75acf913-edfa-45a8-a23e-e24ed612973f" providerId="ADAL" clId="{E6664AEE-8015-41E6-B5B2-ECFF3E6704D1}" dt="2018-02-20T19:42:06.396" v="146" actId="20577"/>
          <ac:spMkLst>
            <pc:docMk/>
            <pc:sldMk cId="2924612150" sldId="260"/>
            <ac:spMk id="32" creationId="{CC362139-064E-465F-9392-1C8D36A135D9}"/>
          </ac:spMkLst>
        </pc:spChg>
        <pc:graphicFrameChg chg="modGraphic">
          <ac:chgData name="Michael Alberts" userId="75acf913-edfa-45a8-a23e-e24ed612973f" providerId="ADAL" clId="{E6664AEE-8015-41E6-B5B2-ECFF3E6704D1}" dt="2018-02-20T19:48:05.588" v="371" actId="20577"/>
          <ac:graphicFrameMkLst>
            <pc:docMk/>
            <pc:sldMk cId="2924612150" sldId="260"/>
            <ac:graphicFrameMk id="4" creationId="{634A6506-726E-4CCC-AE8A-6A484102EE77}"/>
          </ac:graphicFrameMkLst>
        </pc:graphicFrameChg>
      </pc:sldChg>
      <pc:sldChg chg="modSp">
        <pc:chgData name="Michael Alberts" userId="75acf913-edfa-45a8-a23e-e24ed612973f" providerId="ADAL" clId="{E6664AEE-8015-41E6-B5B2-ECFF3E6704D1}" dt="2018-02-20T20:03:15.508" v="687" actId="20577"/>
        <pc:sldMkLst>
          <pc:docMk/>
          <pc:sldMk cId="3162376820" sldId="261"/>
        </pc:sldMkLst>
        <pc:spChg chg="mod">
          <ac:chgData name="Michael Alberts" userId="75acf913-edfa-45a8-a23e-e24ed612973f" providerId="ADAL" clId="{E6664AEE-8015-41E6-B5B2-ECFF3E6704D1}" dt="2018-02-20T20:03:15.508" v="687" actId="20577"/>
          <ac:spMkLst>
            <pc:docMk/>
            <pc:sldMk cId="3162376820" sldId="261"/>
            <ac:spMk id="32" creationId="{CC362139-064E-465F-9392-1C8D36A135D9}"/>
          </ac:spMkLst>
        </pc:spChg>
      </pc:sldChg>
      <pc:sldChg chg="modSp">
        <pc:chgData name="Michael Alberts" userId="75acf913-edfa-45a8-a23e-e24ed612973f" providerId="ADAL" clId="{E6664AEE-8015-41E6-B5B2-ECFF3E6704D1}" dt="2018-02-20T20:02:37.184" v="673" actId="20577"/>
        <pc:sldMkLst>
          <pc:docMk/>
          <pc:sldMk cId="3971742334" sldId="262"/>
        </pc:sldMkLst>
        <pc:spChg chg="mod">
          <ac:chgData name="Michael Alberts" userId="75acf913-edfa-45a8-a23e-e24ed612973f" providerId="ADAL" clId="{E6664AEE-8015-41E6-B5B2-ECFF3E6704D1}" dt="2018-02-20T20:02:37.184" v="673" actId="20577"/>
          <ac:spMkLst>
            <pc:docMk/>
            <pc:sldMk cId="3971742334" sldId="262"/>
            <ac:spMk id="32" creationId="{CC362139-064E-465F-9392-1C8D36A135D9}"/>
          </ac:spMkLst>
        </pc:spChg>
        <pc:graphicFrameChg chg="modGraphic">
          <ac:chgData name="Michael Alberts" userId="75acf913-edfa-45a8-a23e-e24ed612973f" providerId="ADAL" clId="{E6664AEE-8015-41E6-B5B2-ECFF3E6704D1}" dt="2018-02-20T20:02:20.024" v="663" actId="2165"/>
          <ac:graphicFrameMkLst>
            <pc:docMk/>
            <pc:sldMk cId="3971742334" sldId="262"/>
            <ac:graphicFrameMk id="5" creationId="{0A3A0B6C-B743-45C6-B4FE-34AE51E197F1}"/>
          </ac:graphicFrameMkLst>
        </pc:graphicFrameChg>
      </pc:sldChg>
      <pc:sldChg chg="modSp">
        <pc:chgData name="Michael Alberts" userId="75acf913-edfa-45a8-a23e-e24ed612973f" providerId="ADAL" clId="{E6664AEE-8015-41E6-B5B2-ECFF3E6704D1}" dt="2018-02-20T20:06:52.106" v="899" actId="20577"/>
        <pc:sldMkLst>
          <pc:docMk/>
          <pc:sldMk cId="743429179" sldId="264"/>
        </pc:sldMkLst>
        <pc:spChg chg="mod">
          <ac:chgData name="Michael Alberts" userId="75acf913-edfa-45a8-a23e-e24ed612973f" providerId="ADAL" clId="{E6664AEE-8015-41E6-B5B2-ECFF3E6704D1}" dt="2018-02-20T20:06:52.106" v="899" actId="20577"/>
          <ac:spMkLst>
            <pc:docMk/>
            <pc:sldMk cId="743429179" sldId="264"/>
            <ac:spMk id="7" creationId="{AA4B8D3E-D36B-4E89-AB02-D1611E01720B}"/>
          </ac:spMkLst>
        </pc:spChg>
        <pc:spChg chg="mod">
          <ac:chgData name="Michael Alberts" userId="75acf913-edfa-45a8-a23e-e24ed612973f" providerId="ADAL" clId="{E6664AEE-8015-41E6-B5B2-ECFF3E6704D1}" dt="2018-02-20T20:05:20.142" v="782" actId="14100"/>
          <ac:spMkLst>
            <pc:docMk/>
            <pc:sldMk cId="743429179" sldId="264"/>
            <ac:spMk id="10" creationId="{5FF79DED-0356-49AF-8165-FA176D1865F8}"/>
          </ac:spMkLst>
        </pc:spChg>
        <pc:spChg chg="mod">
          <ac:chgData name="Michael Alberts" userId="75acf913-edfa-45a8-a23e-e24ed612973f" providerId="ADAL" clId="{E6664AEE-8015-41E6-B5B2-ECFF3E6704D1}" dt="2018-02-20T20:06:03.167" v="872" actId="20577"/>
          <ac:spMkLst>
            <pc:docMk/>
            <pc:sldMk cId="743429179" sldId="264"/>
            <ac:spMk id="12" creationId="{07BEE303-1896-4797-B3BD-390415868B14}"/>
          </ac:spMkLst>
        </pc:spChg>
        <pc:spChg chg="mod">
          <ac:chgData name="Michael Alberts" userId="75acf913-edfa-45a8-a23e-e24ed612973f" providerId="ADAL" clId="{E6664AEE-8015-41E6-B5B2-ECFF3E6704D1}" dt="2018-02-20T20:06:13.438" v="886" actId="20577"/>
          <ac:spMkLst>
            <pc:docMk/>
            <pc:sldMk cId="743429179" sldId="264"/>
            <ac:spMk id="32" creationId="{CC362139-064E-465F-9392-1C8D36A135D9}"/>
          </ac:spMkLst>
        </pc:spChg>
      </pc:sldChg>
      <pc:sldChg chg="modSp">
        <pc:chgData name="Michael Alberts" userId="75acf913-edfa-45a8-a23e-e24ed612973f" providerId="ADAL" clId="{E6664AEE-8015-41E6-B5B2-ECFF3E6704D1}" dt="2018-02-20T20:06:59.250" v="901" actId="27636"/>
        <pc:sldMkLst>
          <pc:docMk/>
          <pc:sldMk cId="1258623881" sldId="265"/>
        </pc:sldMkLst>
        <pc:spChg chg="mod">
          <ac:chgData name="Michael Alberts" userId="75acf913-edfa-45a8-a23e-e24ed612973f" providerId="ADAL" clId="{E6664AEE-8015-41E6-B5B2-ECFF3E6704D1}" dt="2018-02-20T20:06:59.250" v="901" actId="27636"/>
          <ac:spMkLst>
            <pc:docMk/>
            <pc:sldMk cId="1258623881" sldId="265"/>
            <ac:spMk id="7" creationId="{AA4B8D3E-D36B-4E89-AB02-D1611E01720B}"/>
          </ac:spMkLst>
        </pc:spChg>
        <pc:spChg chg="mod">
          <ac:chgData name="Michael Alberts" userId="75acf913-edfa-45a8-a23e-e24ed612973f" providerId="ADAL" clId="{E6664AEE-8015-41E6-B5B2-ECFF3E6704D1}" dt="2018-02-20T20:06:37.727" v="896" actId="20577"/>
          <ac:spMkLst>
            <pc:docMk/>
            <pc:sldMk cId="1258623881" sldId="265"/>
            <ac:spMk id="32" creationId="{CC362139-064E-465F-9392-1C8D36A135D9}"/>
          </ac:spMkLst>
        </pc:spChg>
      </pc:sldChg>
      <pc:sldChg chg="modSp">
        <pc:chgData name="Michael Alberts" userId="75acf913-edfa-45a8-a23e-e24ed612973f" providerId="ADAL" clId="{E6664AEE-8015-41E6-B5B2-ECFF3E6704D1}" dt="2018-02-20T20:07:15.182" v="911" actId="20577"/>
        <pc:sldMkLst>
          <pc:docMk/>
          <pc:sldMk cId="2935701891" sldId="266"/>
        </pc:sldMkLst>
        <pc:spChg chg="mod">
          <ac:chgData name="Michael Alberts" userId="75acf913-edfa-45a8-a23e-e24ed612973f" providerId="ADAL" clId="{E6664AEE-8015-41E6-B5B2-ECFF3E6704D1}" dt="2018-02-20T20:07:15.182" v="911" actId="20577"/>
          <ac:spMkLst>
            <pc:docMk/>
            <pc:sldMk cId="2935701891" sldId="266"/>
            <ac:spMk id="32" creationId="{CC362139-064E-465F-9392-1C8D36A135D9}"/>
          </ac:spMkLst>
        </pc:spChg>
      </pc:sldChg>
      <pc:sldChg chg="modSp">
        <pc:chgData name="Michael Alberts" userId="75acf913-edfa-45a8-a23e-e24ed612973f" providerId="ADAL" clId="{E6664AEE-8015-41E6-B5B2-ECFF3E6704D1}" dt="2018-02-20T20:08:14.545" v="978" actId="20577"/>
        <pc:sldMkLst>
          <pc:docMk/>
          <pc:sldMk cId="1854133686" sldId="267"/>
        </pc:sldMkLst>
        <pc:spChg chg="mod">
          <ac:chgData name="Michael Alberts" userId="75acf913-edfa-45a8-a23e-e24ed612973f" providerId="ADAL" clId="{E6664AEE-8015-41E6-B5B2-ECFF3E6704D1}" dt="2018-02-20T20:07:27.933" v="923" actId="20577"/>
          <ac:spMkLst>
            <pc:docMk/>
            <pc:sldMk cId="1854133686" sldId="267"/>
            <ac:spMk id="5" creationId="{F2DDB4D1-935B-48C6-94BE-753FA192EADF}"/>
          </ac:spMkLst>
        </pc:spChg>
        <pc:spChg chg="mod">
          <ac:chgData name="Michael Alberts" userId="75acf913-edfa-45a8-a23e-e24ed612973f" providerId="ADAL" clId="{E6664AEE-8015-41E6-B5B2-ECFF3E6704D1}" dt="2018-02-20T20:08:14.545" v="978" actId="20577"/>
          <ac:spMkLst>
            <pc:docMk/>
            <pc:sldMk cId="1854133686" sldId="267"/>
            <ac:spMk id="16" creationId="{86F65ADA-667B-4E85-B09F-404B23378071}"/>
          </ac:spMkLst>
        </pc:spChg>
        <pc:spChg chg="mod">
          <ac:chgData name="Michael Alberts" userId="75acf913-edfa-45a8-a23e-e24ed612973f" providerId="ADAL" clId="{E6664AEE-8015-41E6-B5B2-ECFF3E6704D1}" dt="2018-02-20T20:07:34.735" v="933" actId="20577"/>
          <ac:spMkLst>
            <pc:docMk/>
            <pc:sldMk cId="1854133686" sldId="267"/>
            <ac:spMk id="32" creationId="{CC362139-064E-465F-9392-1C8D36A135D9}"/>
          </ac:spMkLst>
        </pc:spChg>
      </pc:sldChg>
      <pc:sldChg chg="modSp add">
        <pc:chgData name="Michael Alberts" userId="75acf913-edfa-45a8-a23e-e24ed612973f" providerId="ADAL" clId="{E6664AEE-8015-41E6-B5B2-ECFF3E6704D1}" dt="2018-02-20T19:45:21.174" v="204" actId="20577"/>
        <pc:sldMkLst>
          <pc:docMk/>
          <pc:sldMk cId="4235094212" sldId="268"/>
        </pc:sldMkLst>
        <pc:spChg chg="mod">
          <ac:chgData name="Michael Alberts" userId="75acf913-edfa-45a8-a23e-e24ed612973f" providerId="ADAL" clId="{E6664AEE-8015-41E6-B5B2-ECFF3E6704D1}" dt="2018-02-20T19:44:36.749" v="195" actId="20577"/>
          <ac:spMkLst>
            <pc:docMk/>
            <pc:sldMk cId="4235094212" sldId="268"/>
            <ac:spMk id="31" creationId="{B015E6CF-BEC6-4731-84AA-919614A2CFE9}"/>
          </ac:spMkLst>
        </pc:spChg>
        <pc:spChg chg="mod">
          <ac:chgData name="Michael Alberts" userId="75acf913-edfa-45a8-a23e-e24ed612973f" providerId="ADAL" clId="{E6664AEE-8015-41E6-B5B2-ECFF3E6704D1}" dt="2018-02-20T19:45:21.174" v="204" actId="20577"/>
          <ac:spMkLst>
            <pc:docMk/>
            <pc:sldMk cId="4235094212" sldId="268"/>
            <ac:spMk id="36" creationId="{194BEE9D-B6AD-407C-AD3F-B8864A47BB4A}"/>
          </ac:spMkLst>
        </pc:spChg>
      </pc:sldChg>
    </pc:docChg>
  </pc:docChgLst>
  <pc:docChgLst>
    <pc:chgData name="Michael Alberts" userId="10033FFF8879E8FB@LIVE.COM" providerId="AD" clId="Web-{037D2E03-2298-4709-BBDA-DA1E32515DC4}"/>
    <pc:docChg chg="addSld modSld">
      <pc:chgData name="Michael Alberts" userId="10033FFF8879E8FB@LIVE.COM" providerId="AD" clId="Web-{037D2E03-2298-4709-BBDA-DA1E32515DC4}" dt="2018-02-28T21:26:50.104" v="199"/>
      <pc:docMkLst>
        <pc:docMk/>
      </pc:docMkLst>
      <pc:sldChg chg="modSp add replId">
        <pc:chgData name="Michael Alberts" userId="10033FFF8879E8FB@LIVE.COM" providerId="AD" clId="Web-{037D2E03-2298-4709-BBDA-DA1E32515DC4}" dt="2018-02-28T21:26:50.104" v="198"/>
        <pc:sldMkLst>
          <pc:docMk/>
          <pc:sldMk cId="68041882" sldId="269"/>
        </pc:sldMkLst>
        <pc:spChg chg="mod">
          <ac:chgData name="Michael Alberts" userId="10033FFF8879E8FB@LIVE.COM" providerId="AD" clId="Web-{037D2E03-2298-4709-BBDA-DA1E32515DC4}" dt="2018-02-28T21:26:50.104" v="198"/>
          <ac:spMkLst>
            <pc:docMk/>
            <pc:sldMk cId="68041882" sldId="269"/>
            <ac:spMk id="36" creationId="{194BEE9D-B6AD-407C-AD3F-B8864A47BB4A}"/>
          </ac:spMkLst>
        </pc:spChg>
      </pc:sldChg>
    </pc:docChg>
  </pc:docChgLst>
  <pc:docChgLst>
    <pc:chgData name="Bryan Combs" userId="68f7dab3-cb04-49c2-bb7c-ca672bc2b364" providerId="ADAL" clId="{01A0764F-0E74-466B-88D5-047E74F10F93}"/>
    <pc:docChg chg="undo modSld">
      <pc:chgData name="Bryan Combs" userId="68f7dab3-cb04-49c2-bb7c-ca672bc2b364" providerId="ADAL" clId="{01A0764F-0E74-466B-88D5-047E74F10F93}" dt="2018-04-25T20:33:42.485" v="123" actId="20577"/>
      <pc:docMkLst>
        <pc:docMk/>
      </pc:docMkLst>
      <pc:sldChg chg="modSp">
        <pc:chgData name="Bryan Combs" userId="68f7dab3-cb04-49c2-bb7c-ca672bc2b364" providerId="ADAL" clId="{01A0764F-0E74-466B-88D5-047E74F10F93}" dt="2018-04-25T20:31:58.186" v="7" actId="20577"/>
        <pc:sldMkLst>
          <pc:docMk/>
          <pc:sldMk cId="3055916547" sldId="256"/>
        </pc:sldMkLst>
        <pc:spChg chg="mod">
          <ac:chgData name="Bryan Combs" userId="68f7dab3-cb04-49c2-bb7c-ca672bc2b364" providerId="ADAL" clId="{01A0764F-0E74-466B-88D5-047E74F10F93}" dt="2018-04-25T20:31:58.186" v="7" actId="20577"/>
          <ac:spMkLst>
            <pc:docMk/>
            <pc:sldMk cId="3055916547" sldId="256"/>
            <ac:spMk id="3" creationId="{45E3AF00-AF41-4479-8639-D7D59346033B}"/>
          </ac:spMkLst>
        </pc:spChg>
      </pc:sldChg>
      <pc:sldChg chg="modSp">
        <pc:chgData name="Bryan Combs" userId="68f7dab3-cb04-49c2-bb7c-ca672bc2b364" providerId="ADAL" clId="{01A0764F-0E74-466B-88D5-047E74F10F93}" dt="2018-04-25T20:32:11.534" v="23" actId="20577"/>
        <pc:sldMkLst>
          <pc:docMk/>
          <pc:sldMk cId="987256623" sldId="257"/>
        </pc:sldMkLst>
        <pc:spChg chg="mod">
          <ac:chgData name="Bryan Combs" userId="68f7dab3-cb04-49c2-bb7c-ca672bc2b364" providerId="ADAL" clId="{01A0764F-0E74-466B-88D5-047E74F10F93}" dt="2018-04-25T20:32:11.534" v="23" actId="20577"/>
          <ac:spMkLst>
            <pc:docMk/>
            <pc:sldMk cId="987256623" sldId="257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01A0764F-0E74-466B-88D5-047E74F10F93}" dt="2018-04-25T20:32:45.842" v="48" actId="20577"/>
        <pc:sldMkLst>
          <pc:docMk/>
          <pc:sldMk cId="4124687920" sldId="258"/>
        </pc:sldMkLst>
        <pc:spChg chg="mod">
          <ac:chgData name="Bryan Combs" userId="68f7dab3-cb04-49c2-bb7c-ca672bc2b364" providerId="ADAL" clId="{01A0764F-0E74-466B-88D5-047E74F10F93}" dt="2018-04-25T20:32:45.842" v="48" actId="20577"/>
          <ac:spMkLst>
            <pc:docMk/>
            <pc:sldMk cId="4124687920" sldId="258"/>
            <ac:spMk id="32" creationId="{CC362139-064E-465F-9392-1C8D36A135D9}"/>
          </ac:spMkLst>
        </pc:spChg>
        <pc:graphicFrameChg chg="modGraphic">
          <ac:chgData name="Bryan Combs" userId="68f7dab3-cb04-49c2-bb7c-ca672bc2b364" providerId="ADAL" clId="{01A0764F-0E74-466B-88D5-047E74F10F93}" dt="2018-04-25T20:32:39.212" v="40" actId="400"/>
          <ac:graphicFrameMkLst>
            <pc:docMk/>
            <pc:sldMk cId="4124687920" sldId="258"/>
            <ac:graphicFrameMk id="5" creationId="{5830B5B6-F49C-4211-8DC1-A24C85C3902D}"/>
          </ac:graphicFrameMkLst>
        </pc:graphicFrameChg>
      </pc:sldChg>
      <pc:sldChg chg="modSp">
        <pc:chgData name="Bryan Combs" userId="68f7dab3-cb04-49c2-bb7c-ca672bc2b364" providerId="ADAL" clId="{01A0764F-0E74-466B-88D5-047E74F10F93}" dt="2018-04-25T20:32:05.039" v="15" actId="20577"/>
        <pc:sldMkLst>
          <pc:docMk/>
          <pc:sldMk cId="2196902072" sldId="259"/>
        </pc:sldMkLst>
        <pc:spChg chg="mod">
          <ac:chgData name="Bryan Combs" userId="68f7dab3-cb04-49c2-bb7c-ca672bc2b364" providerId="ADAL" clId="{01A0764F-0E74-466B-88D5-047E74F10F93}" dt="2018-04-25T20:32:05.039" v="15" actId="20577"/>
          <ac:spMkLst>
            <pc:docMk/>
            <pc:sldMk cId="2196902072" sldId="259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01A0764F-0E74-466B-88D5-047E74F10F93}" dt="2018-04-25T20:33:00.996" v="64" actId="20577"/>
        <pc:sldMkLst>
          <pc:docMk/>
          <pc:sldMk cId="2924612150" sldId="260"/>
        </pc:sldMkLst>
        <pc:spChg chg="mod">
          <ac:chgData name="Bryan Combs" userId="68f7dab3-cb04-49c2-bb7c-ca672bc2b364" providerId="ADAL" clId="{01A0764F-0E74-466B-88D5-047E74F10F93}" dt="2018-04-25T20:33:00.996" v="64" actId="20577"/>
          <ac:spMkLst>
            <pc:docMk/>
            <pc:sldMk cId="2924612150" sldId="260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01A0764F-0E74-466B-88D5-047E74F10F93}" dt="2018-04-25T20:33:08.445" v="72" actId="20577"/>
        <pc:sldMkLst>
          <pc:docMk/>
          <pc:sldMk cId="3162376820" sldId="261"/>
        </pc:sldMkLst>
        <pc:spChg chg="mod">
          <ac:chgData name="Bryan Combs" userId="68f7dab3-cb04-49c2-bb7c-ca672bc2b364" providerId="ADAL" clId="{01A0764F-0E74-466B-88D5-047E74F10F93}" dt="2018-04-25T20:33:08.445" v="72" actId="20577"/>
          <ac:spMkLst>
            <pc:docMk/>
            <pc:sldMk cId="3162376820" sldId="261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01A0764F-0E74-466B-88D5-047E74F10F93}" dt="2018-04-25T20:32:53.860" v="56" actId="20577"/>
        <pc:sldMkLst>
          <pc:docMk/>
          <pc:sldMk cId="3971742334" sldId="262"/>
        </pc:sldMkLst>
        <pc:spChg chg="mod">
          <ac:chgData name="Bryan Combs" userId="68f7dab3-cb04-49c2-bb7c-ca672bc2b364" providerId="ADAL" clId="{01A0764F-0E74-466B-88D5-047E74F10F93}" dt="2018-04-25T20:32:53.860" v="56" actId="20577"/>
          <ac:spMkLst>
            <pc:docMk/>
            <pc:sldMk cId="3971742334" sldId="262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01A0764F-0E74-466B-88D5-047E74F10F93}" dt="2018-04-25T20:33:14.135" v="80" actId="20577"/>
        <pc:sldMkLst>
          <pc:docMk/>
          <pc:sldMk cId="743429179" sldId="264"/>
        </pc:sldMkLst>
        <pc:spChg chg="mod">
          <ac:chgData name="Bryan Combs" userId="68f7dab3-cb04-49c2-bb7c-ca672bc2b364" providerId="ADAL" clId="{01A0764F-0E74-466B-88D5-047E74F10F93}" dt="2018-04-25T20:33:14.135" v="80" actId="20577"/>
          <ac:spMkLst>
            <pc:docMk/>
            <pc:sldMk cId="743429179" sldId="264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01A0764F-0E74-466B-88D5-047E74F10F93}" dt="2018-04-25T20:33:20.063" v="88" actId="20577"/>
        <pc:sldMkLst>
          <pc:docMk/>
          <pc:sldMk cId="1258623881" sldId="265"/>
        </pc:sldMkLst>
        <pc:spChg chg="mod">
          <ac:chgData name="Bryan Combs" userId="68f7dab3-cb04-49c2-bb7c-ca672bc2b364" providerId="ADAL" clId="{01A0764F-0E74-466B-88D5-047E74F10F93}" dt="2018-04-25T20:33:20.063" v="88" actId="20577"/>
          <ac:spMkLst>
            <pc:docMk/>
            <pc:sldMk cId="1258623881" sldId="265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01A0764F-0E74-466B-88D5-047E74F10F93}" dt="2018-04-25T20:33:25.833" v="96" actId="20577"/>
        <pc:sldMkLst>
          <pc:docMk/>
          <pc:sldMk cId="2935701891" sldId="266"/>
        </pc:sldMkLst>
        <pc:spChg chg="mod">
          <ac:chgData name="Bryan Combs" userId="68f7dab3-cb04-49c2-bb7c-ca672bc2b364" providerId="ADAL" clId="{01A0764F-0E74-466B-88D5-047E74F10F93}" dt="2018-04-25T20:33:25.833" v="96" actId="20577"/>
          <ac:spMkLst>
            <pc:docMk/>
            <pc:sldMk cId="2935701891" sldId="266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01A0764F-0E74-466B-88D5-047E74F10F93}" dt="2018-04-25T20:33:42.485" v="123" actId="20577"/>
        <pc:sldMkLst>
          <pc:docMk/>
          <pc:sldMk cId="1854133686" sldId="267"/>
        </pc:sldMkLst>
        <pc:spChg chg="mod">
          <ac:chgData name="Bryan Combs" userId="68f7dab3-cb04-49c2-bb7c-ca672bc2b364" providerId="ADAL" clId="{01A0764F-0E74-466B-88D5-047E74F10F93}" dt="2018-04-25T20:33:38.377" v="115" actId="20577"/>
          <ac:spMkLst>
            <pc:docMk/>
            <pc:sldMk cId="1854133686" sldId="267"/>
            <ac:spMk id="5" creationId="{F2DDB4D1-935B-48C6-94BE-753FA192EADF}"/>
          </ac:spMkLst>
        </pc:spChg>
        <pc:spChg chg="mod">
          <ac:chgData name="Bryan Combs" userId="68f7dab3-cb04-49c2-bb7c-ca672bc2b364" providerId="ADAL" clId="{01A0764F-0E74-466B-88D5-047E74F10F93}" dt="2018-04-25T20:33:42.485" v="123" actId="20577"/>
          <ac:spMkLst>
            <pc:docMk/>
            <pc:sldMk cId="1854133686" sldId="267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01A0764F-0E74-466B-88D5-047E74F10F93}" dt="2018-04-25T20:32:19.674" v="31" actId="20577"/>
        <pc:sldMkLst>
          <pc:docMk/>
          <pc:sldMk cId="4235094212" sldId="268"/>
        </pc:sldMkLst>
        <pc:spChg chg="mod">
          <ac:chgData name="Bryan Combs" userId="68f7dab3-cb04-49c2-bb7c-ca672bc2b364" providerId="ADAL" clId="{01A0764F-0E74-466B-88D5-047E74F10F93}" dt="2018-04-25T20:32:19.674" v="31" actId="20577"/>
          <ac:spMkLst>
            <pc:docMk/>
            <pc:sldMk cId="4235094212" sldId="268"/>
            <ac:spMk id="32" creationId="{CC362139-064E-465F-9392-1C8D36A135D9}"/>
          </ac:spMkLst>
        </pc:spChg>
      </pc:sldChg>
      <pc:sldChg chg="modSp">
        <pc:chgData name="Bryan Combs" userId="68f7dab3-cb04-49c2-bb7c-ca672bc2b364" providerId="ADAL" clId="{01A0764F-0E74-466B-88D5-047E74F10F93}" dt="2018-04-25T20:32:29.301" v="39" actId="20577"/>
        <pc:sldMkLst>
          <pc:docMk/>
          <pc:sldMk cId="68041882" sldId="269"/>
        </pc:sldMkLst>
        <pc:spChg chg="mod">
          <ac:chgData name="Bryan Combs" userId="68f7dab3-cb04-49c2-bb7c-ca672bc2b364" providerId="ADAL" clId="{01A0764F-0E74-466B-88D5-047E74F10F93}" dt="2018-04-25T20:32:29.301" v="39" actId="20577"/>
          <ac:spMkLst>
            <pc:docMk/>
            <pc:sldMk cId="68041882" sldId="269"/>
            <ac:spMk id="32" creationId="{CC362139-064E-465F-9392-1C8D36A135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BFB0-D156-43F3-AEC5-F635A54AA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2C413-4351-4558-AF2E-370B6296A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7F63-6AAA-49F3-B737-C8CBA551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C8235-CA24-4933-8508-29E5BEBA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F861B-DCB3-4788-B4ED-174F2B08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8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BB25-FEDE-446F-9CF7-CF1E1222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15872-774A-447A-9E49-DF01E220F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EEDDC-ECF8-4940-9AF7-99C88B7D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11A0-DD16-49BC-830C-86AA68DB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ACE2-4460-4418-AD05-0C47F3B8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D6257-69D0-4806-92EB-405BCC746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660D6-365F-44B1-8DFC-94A8E7C6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C0AC8-C3CD-4C4E-8B96-0FA3F20E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EFB75-CAE6-4AC4-8ED0-B31D7552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65718-3D35-4CA0-B426-DB84DBB4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083B-ACE3-4A02-A01E-A4991A28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FFC5-5A4A-4753-B729-1DD5881BC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C1AA9-F1E5-4998-A39B-47EB6D7B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4FD66-D7D1-4949-88F6-0C1A938E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669E9-30A2-473E-82F5-26994CE2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8C11-414F-4302-8860-178F462A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030B7-6A64-4878-9106-1010ECBE6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EF4D4-5933-4201-9F3A-C9FCCD82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C63C9-CDC6-4A39-82C5-09EEF414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0550A-3C36-4915-9B74-1D8DA87A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36F0-26E5-42F4-B4A3-23ABACFC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5875-89AA-446A-A8B7-3199FC8FD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43013-F764-46D7-8666-25732A1E3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A97A1-DD8D-401D-BF32-C839F3EE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CA81D-0D09-4CA9-9978-F23FEC24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04D77-31A9-4411-9AD5-E0935116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CBF1-6C60-44AB-9AB7-E4D69D01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D3C18-D6FA-4E81-8512-1E6043CE8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90F1E-469F-414C-A69D-E160B0359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90693-F596-4B6A-9A15-A3CDB3FB2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7F161-A8C5-4C34-A5F3-95425DD25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58200-8FD9-4ADF-890E-B4866139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12ED4-46F2-414D-8440-55926EE1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7B72B-BE3F-4558-9E9F-44AA57F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DD63-31C7-4BF4-A68B-FAEA30A1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B7D31-7C58-4492-8EF7-ECE11123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68DAD-3F26-41B3-BE84-405B3CC4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8ECA6-8E27-47D0-BF78-20BDA212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0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45B18-8B68-4983-B610-C0CECB3A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A0325-B229-433A-8D5A-6FED2FF7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6D149-C35C-4E22-B8A7-B2917FA2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8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5AAE-861A-4B20-AE15-99AEB9AA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6B27D-96D9-466F-8C4B-E8FD519E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6EC9D-9D67-47E3-AAD8-C0C469233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C4830-1ABA-4331-BA4F-19F87402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AC2B0-3744-490E-B918-8E76CD27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A1DE1-AC6A-4727-A27B-C4D29EE0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0CB7-407C-4248-8222-9A55DA81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DFB8D-DB3C-4DF0-968E-B198B47BB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41E9E-DB39-4587-A6EE-7599E8782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CDC8D-43D5-48C8-999D-62D5B488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1B565-73C0-483C-B8D1-738A5621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DF4F-A3BD-4003-9646-5A38AFF1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7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AACD2-688A-454A-AB5E-444A8CCE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FAEE-63C0-48DD-82D7-6B47DEE9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FE0C-F38E-4820-AEC0-E28BAFC54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E9D3-CE01-4239-B8FD-15996114D0E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F9358-6CAE-406B-86A9-0808EDE4F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DE0A-927B-4156-94B4-CB5F4EA86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AB35-BF05-4FED-B33A-778D1816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ylakescamps.org/boy-scouts-summer-ca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3CE9-6A9E-4A95-9E72-D9E6866DA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845" y="2583809"/>
            <a:ext cx="8374310" cy="1508974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Adelle PE" panose="02000503060000020004" pitchFamily="50" charset="0"/>
              </a:rPr>
              <a:t>2018 Camp Webinar</a:t>
            </a:r>
            <a:br>
              <a:rPr lang="en-US" sz="6700" b="1">
                <a:solidFill>
                  <a:schemeClr val="bg1"/>
                </a:solidFill>
                <a:latin typeface="Adelle PE" panose="02000503060000020004" pitchFamily="50" charset="0"/>
              </a:rPr>
            </a:br>
            <a:r>
              <a:rPr lang="en-US" sz="3200" b="1">
                <a:solidFill>
                  <a:srgbClr val="FCD116"/>
                </a:solidFill>
                <a:latin typeface="Adelle PE" panose="02000503060000020004" pitchFamily="50" charset="0"/>
              </a:rPr>
              <a:t>BOY SCOUT CAMPS</a:t>
            </a:r>
            <a:r>
              <a:rPr lang="en-US" sz="3200" b="1">
                <a:solidFill>
                  <a:srgbClr val="FCD116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3AF00-AF41-4479-8639-D7D593460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54554"/>
            <a:ext cx="6858000" cy="80324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APRIL 25, 2018 @ 7:30PM CST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Bay-Lakes Council Facebook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5B5EE-9671-4466-B01A-57DEB899C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80" y="1517131"/>
            <a:ext cx="3267240" cy="9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1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HEALTH FORMS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B8D3E-D36B-4E89-AB02-D1611E01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1442"/>
            <a:ext cx="7886700" cy="2407042"/>
          </a:xfrm>
        </p:spPr>
        <p:txBody>
          <a:bodyPr>
            <a:normAutofit lnSpcReduction="10000"/>
          </a:bodyPr>
          <a:lstStyle/>
          <a:p>
            <a:r>
              <a:rPr lang="en-US"/>
              <a:t>Only BSA Health Forms will be accepted</a:t>
            </a:r>
          </a:p>
          <a:p>
            <a:r>
              <a:rPr lang="en-US"/>
              <a:t>Part A, B, &amp; C is required</a:t>
            </a:r>
          </a:p>
          <a:p>
            <a:r>
              <a:rPr lang="en-US"/>
              <a:t>If a Scout needs to depart camp early, don’t forget to fill out the bottom of Part A.</a:t>
            </a:r>
          </a:p>
          <a:p>
            <a:r>
              <a:rPr lang="en-US"/>
              <a:t>Don’t forget about the tetanus shot!</a:t>
            </a:r>
          </a:p>
          <a:p>
            <a:pPr lvl="1"/>
            <a:r>
              <a:rPr lang="en-US"/>
              <a:t>Youth and adults must have received the shot within the past 10 years</a:t>
            </a:r>
          </a:p>
          <a:p>
            <a:r>
              <a:rPr lang="en-US"/>
              <a:t>Mail your unit’s BSA Health Forms to camp 2 weeks prior to arrival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79DED-0356-49AF-8165-FA176D1865F8}"/>
              </a:ext>
            </a:extLst>
          </p:cNvPr>
          <p:cNvSpPr txBox="1"/>
          <p:nvPr/>
        </p:nvSpPr>
        <p:spPr>
          <a:xfrm>
            <a:off x="379141" y="4331867"/>
            <a:ext cx="260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Bear Paw Scout Camp</a:t>
            </a:r>
            <a:br>
              <a:rPr lang="en-US"/>
            </a:br>
            <a:r>
              <a:rPr lang="en-US"/>
              <a:t>14000 Bear Paw Camp Ln.</a:t>
            </a:r>
          </a:p>
          <a:p>
            <a:pPr algn="ctr"/>
            <a:r>
              <a:rPr lang="en-US"/>
              <a:t>Mountain, WI 54149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C2C28-C640-485F-AEB6-EA0D9C6A46AB}"/>
              </a:ext>
            </a:extLst>
          </p:cNvPr>
          <p:cNvSpPr txBox="1"/>
          <p:nvPr/>
        </p:nvSpPr>
        <p:spPr>
          <a:xfrm>
            <a:off x="3320889" y="4331867"/>
            <a:ext cx="2502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Camp Hiawatha</a:t>
            </a:r>
            <a:br>
              <a:rPr lang="en-US"/>
            </a:br>
            <a:r>
              <a:rPr lang="en-US"/>
              <a:t>E6350 Doe Lake Road</a:t>
            </a:r>
          </a:p>
          <a:p>
            <a:pPr algn="ctr"/>
            <a:r>
              <a:rPr lang="en-US"/>
              <a:t>Munising, MI 49862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EE303-1896-4797-B3BD-390415868B14}"/>
              </a:ext>
            </a:extLst>
          </p:cNvPr>
          <p:cNvSpPr txBox="1"/>
          <p:nvPr/>
        </p:nvSpPr>
        <p:spPr>
          <a:xfrm>
            <a:off x="6157519" y="4331867"/>
            <a:ext cx="2733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Gardner Dam Scout Camp</a:t>
            </a:r>
            <a:br>
              <a:rPr lang="en-US"/>
            </a:br>
            <a:r>
              <a:rPr lang="en-US"/>
              <a:t>N2940 Gardner Dam Rd.</a:t>
            </a:r>
          </a:p>
          <a:p>
            <a:pPr algn="ctr"/>
            <a:r>
              <a:rPr lang="en-US"/>
              <a:t>White Lake, WI 54491</a:t>
            </a:r>
          </a:p>
        </p:txBody>
      </p:sp>
    </p:spTree>
    <p:extLst>
      <p:ext uri="{BB962C8B-B14F-4D97-AF65-F5344CB8AC3E}">
        <p14:creationId xmlns:p14="http://schemas.microsoft.com/office/powerpoint/2010/main" val="74342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ARRIVAL PROCESS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B8D3E-D36B-4E89-AB02-D1611E01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1442"/>
            <a:ext cx="7886700" cy="2107435"/>
          </a:xfrm>
        </p:spPr>
        <p:txBody>
          <a:bodyPr>
            <a:normAutofit/>
          </a:bodyPr>
          <a:lstStyle/>
          <a:p>
            <a:r>
              <a:rPr lang="en-US"/>
              <a:t>Units will be assigned an arrival time</a:t>
            </a:r>
          </a:p>
          <a:p>
            <a:r>
              <a:rPr lang="en-US"/>
              <a:t>PLEASE, PLEASE, PLEASE…arrive as a unit</a:t>
            </a:r>
          </a:p>
          <a:p>
            <a:r>
              <a:rPr lang="en-US"/>
              <a:t>Medications dropped off at check-in</a:t>
            </a:r>
          </a:p>
          <a:p>
            <a:pPr lvl="1"/>
            <a:r>
              <a:rPr lang="en-US"/>
              <a:t>Medications must be in their original prescription container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2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Q&amp;A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B8D3E-D36B-4E89-AB02-D1611E01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35076"/>
            <a:ext cx="7886700" cy="813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your questions in the comments section of this live video. We answer questions in the order that they are received.</a:t>
            </a:r>
          </a:p>
          <a:p>
            <a:pPr marL="0" indent="0" algn="ctr"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C76EF-CB3F-4732-A612-83485BE90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7" y="2385687"/>
            <a:ext cx="3048006" cy="17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0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THANK YOU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</a:t>
            </a:r>
            <a:r>
              <a:rPr lang="en-US" sz="1100">
                <a:solidFill>
                  <a:srgbClr val="FCD116"/>
                </a:solidFill>
                <a:latin typeface="Adelle PE" panose="02000503060000020004" pitchFamily="50" charset="0"/>
              </a:rPr>
              <a:t>| APRIL 25, </a:t>
            </a:r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pic>
        <p:nvPicPr>
          <p:cNvPr id="11" name="Picture 10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BCC1CE99-8CA3-4C43-AFCE-C82D66D35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6" y="1594833"/>
            <a:ext cx="1770077" cy="177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27C115-26C6-41D4-9CEE-4C0B035FC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94" y="1594834"/>
            <a:ext cx="1770077" cy="177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0CFE73-3607-4455-A4CC-EDCCE785BFB1}"/>
              </a:ext>
            </a:extLst>
          </p:cNvPr>
          <p:cNvSpPr txBox="1"/>
          <p:nvPr/>
        </p:nvSpPr>
        <p:spPr>
          <a:xfrm>
            <a:off x="876413" y="3619527"/>
            <a:ext cx="2072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BRYAN COMBS</a:t>
            </a:r>
            <a:br>
              <a:rPr lang="en-US" sz="1200" b="1"/>
            </a:br>
            <a:r>
              <a:rPr lang="en-US" sz="1200" b="1"/>
              <a:t>Council Experience Manager</a:t>
            </a:r>
          </a:p>
          <a:p>
            <a:pPr algn="ctr"/>
            <a:r>
              <a:rPr lang="en-US" sz="1200" b="1"/>
              <a:t>Bryan.Combs@Scouting.org</a:t>
            </a:r>
          </a:p>
          <a:p>
            <a:pPr algn="ctr"/>
            <a:r>
              <a:rPr lang="en-US" sz="1200" b="1"/>
              <a:t>920-734-5705 ext. 137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5161F7-B982-4338-8E2E-926ABD1DA5C8}"/>
              </a:ext>
            </a:extLst>
          </p:cNvPr>
          <p:cNvSpPr txBox="1"/>
          <p:nvPr/>
        </p:nvSpPr>
        <p:spPr>
          <a:xfrm>
            <a:off x="3361536" y="3619527"/>
            <a:ext cx="2370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MIKE ALBERTS</a:t>
            </a:r>
            <a:br>
              <a:rPr lang="en-US" sz="1200" b="1"/>
            </a:br>
            <a:r>
              <a:rPr lang="en-US" sz="1200" b="1"/>
              <a:t>Council Sr. Experience Manager</a:t>
            </a:r>
          </a:p>
          <a:p>
            <a:pPr algn="ctr"/>
            <a:r>
              <a:rPr lang="en-US" sz="1200" b="1"/>
              <a:t>Michael.Alberts@Scouting.org</a:t>
            </a:r>
          </a:p>
          <a:p>
            <a:pPr algn="ctr"/>
            <a:r>
              <a:rPr lang="en-US" sz="1200" b="1"/>
              <a:t>920-734-5705 ext. 116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783711-27D1-400F-9F7A-A1A279503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73" y="1594833"/>
            <a:ext cx="1770077" cy="177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F65ADA-667B-4E85-B09F-404B23378071}"/>
              </a:ext>
            </a:extLst>
          </p:cNvPr>
          <p:cNvSpPr txBox="1"/>
          <p:nvPr/>
        </p:nvSpPr>
        <p:spPr>
          <a:xfrm>
            <a:off x="5816893" y="3619527"/>
            <a:ext cx="272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LAURA DAIGLE</a:t>
            </a:r>
            <a:br>
              <a:rPr lang="en-US" sz="1200" b="1"/>
            </a:br>
            <a:r>
              <a:rPr lang="en-US" sz="1200" b="1"/>
              <a:t>Experience Support Representative</a:t>
            </a:r>
          </a:p>
          <a:p>
            <a:pPr algn="ctr"/>
            <a:r>
              <a:rPr lang="en-US" sz="1200" b="1"/>
              <a:t>Laura.Daigle@Scouting.org</a:t>
            </a:r>
          </a:p>
          <a:p>
            <a:pPr algn="ctr"/>
            <a:r>
              <a:rPr lang="en-US" sz="1200" b="1"/>
              <a:t>920-734-5705 ext. 142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DB4D1-935B-48C6-94BE-753FA192EADF}"/>
              </a:ext>
            </a:extLst>
          </p:cNvPr>
          <p:cNvSpPr txBox="1"/>
          <p:nvPr/>
        </p:nvSpPr>
        <p:spPr>
          <a:xfrm>
            <a:off x="490756" y="5053807"/>
            <a:ext cx="816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delle PE" panose="02000503060000020004" pitchFamily="50" charset="0"/>
              </a:rPr>
              <a:t>SEE YOU AT CAMP!</a:t>
            </a:r>
          </a:p>
        </p:txBody>
      </p:sp>
    </p:spTree>
    <p:extLst>
      <p:ext uri="{BB962C8B-B14F-4D97-AF65-F5344CB8AC3E}">
        <p14:creationId xmlns:p14="http://schemas.microsoft.com/office/powerpoint/2010/main" val="1854133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368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WELCOME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AACC-F123-4F78-8805-425A2D94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3240"/>
            <a:ext cx="7886700" cy="46436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16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your questions in the comments section of this live video. We’ll answer questions at the end of the presentation, in the order that they were received.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Wrap-up Time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webinar will end at 8:25PM. Any unanswered questions will be answered on Thursday, March 22. A link to all questions and answers will be posted to the Bay-Lakes Council Facebook page.</a:t>
            </a:r>
            <a:endParaRPr lang="en-US" sz="1400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/>
          </a:p>
        </p:txBody>
      </p:sp>
      <p:pic>
        <p:nvPicPr>
          <p:cNvPr id="6" name="Picture 5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9E184009-DC2D-4FCF-A5EE-1C0EBF06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64" y="1971413"/>
            <a:ext cx="1770077" cy="177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FED22-94AB-4654-993C-EE2FB12E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90" y="1971412"/>
            <a:ext cx="1770077" cy="177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226CD5-CFAF-403B-BAEB-88ED50F52500}"/>
              </a:ext>
            </a:extLst>
          </p:cNvPr>
          <p:cNvSpPr txBox="1"/>
          <p:nvPr/>
        </p:nvSpPr>
        <p:spPr>
          <a:xfrm>
            <a:off x="1780561" y="4011956"/>
            <a:ext cx="20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BRYAN COMBS</a:t>
            </a:r>
            <a:br>
              <a:rPr lang="en-US" sz="1200" b="1"/>
            </a:br>
            <a:r>
              <a:rPr lang="en-US" sz="1200" b="1"/>
              <a:t>Council Experience Manager</a:t>
            </a:r>
          </a:p>
          <a:p>
            <a:pPr algn="ctr"/>
            <a:r>
              <a:rPr lang="en-US" sz="1200" b="1"/>
              <a:t>Bryan.Combs@Scouting.org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F1F5DB-FF87-4B10-9A3D-9A07F93C25FD}"/>
              </a:ext>
            </a:extLst>
          </p:cNvPr>
          <p:cNvSpPr txBox="1"/>
          <p:nvPr/>
        </p:nvSpPr>
        <p:spPr>
          <a:xfrm>
            <a:off x="4837832" y="4022363"/>
            <a:ext cx="237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MIKE ALBERTS</a:t>
            </a:r>
            <a:br>
              <a:rPr lang="en-US" sz="1200" b="1"/>
            </a:br>
            <a:r>
              <a:rPr lang="en-US" sz="1200" b="1"/>
              <a:t>Council Sr. Experience Manager</a:t>
            </a:r>
          </a:p>
          <a:p>
            <a:pPr algn="ctr"/>
            <a:r>
              <a:rPr lang="en-US" sz="1200" b="1"/>
              <a:t>Michael.Alberts@Scouting.org</a:t>
            </a:r>
          </a:p>
        </p:txBody>
      </p:sp>
    </p:spTree>
    <p:extLst>
      <p:ext uri="{BB962C8B-B14F-4D97-AF65-F5344CB8AC3E}">
        <p14:creationId xmlns:p14="http://schemas.microsoft.com/office/powerpoint/2010/main" val="219690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368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AGENDA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194BEE9D-B6AD-407C-AD3F-B8864A47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281"/>
            <a:ext cx="7886700" cy="4311253"/>
          </a:xfrm>
        </p:spPr>
        <p:txBody>
          <a:bodyPr>
            <a:norm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r>
              <a:rPr lang="en-US" altLang="en-US" sz="3200" b="1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Important Updates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Session Dates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Important Dates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Pricing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Registration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Health Forms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Arrival Process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Q&amp;A Session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5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514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IMPORTANT UPDATES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194BEE9D-B6AD-407C-AD3F-B8864A47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281"/>
            <a:ext cx="7886700" cy="431125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NEW YOUTH PROTECTION POLICY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Effective for the 2018 BSA summer camp season, any adult accompanying a </a:t>
            </a:r>
            <a:r>
              <a:rPr lang="en-US" u="sng" dirty="0"/>
              <a:t>Boy Scout Troop</a:t>
            </a:r>
            <a:r>
              <a:rPr lang="en-US" dirty="0"/>
              <a:t> to a residence camp must be registered as a leader, including completion of a criminal background check and youth protection training, even if they are the parent of a youth on the trip.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9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514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IMPORTANT UPDATES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194BEE9D-B6AD-407C-AD3F-B8864A47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281"/>
            <a:ext cx="7886700" cy="4311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PROGRAM REGISTRATION UPDATE</a:t>
            </a:r>
          </a:p>
          <a:p>
            <a:pPr>
              <a:buNone/>
            </a:pPr>
            <a:r>
              <a:rPr lang="en-US" dirty="0">
                <a:cs typeface="Calibri"/>
              </a:rPr>
              <a:t>Gardner Dam Scout Camp:</a:t>
            </a:r>
          </a:p>
          <a:p>
            <a:pPr>
              <a:spcBef>
                <a:spcPts val="700"/>
              </a:spcBef>
              <a:buNone/>
            </a:pPr>
            <a:r>
              <a:rPr lang="en-US" dirty="0">
                <a:cs typeface="Calibri"/>
              </a:rPr>
              <a:t>First Year Camper Program registration is online</a:t>
            </a:r>
          </a:p>
          <a:p>
            <a:pPr>
              <a:spcBef>
                <a:spcPts val="700"/>
              </a:spcBef>
              <a:buNone/>
            </a:pPr>
            <a:r>
              <a:rPr lang="en-US" dirty="0">
                <a:cs typeface="Calibri"/>
              </a:rPr>
              <a:t>ATV Sign-Up is online</a:t>
            </a:r>
          </a:p>
          <a:p>
            <a:pPr>
              <a:spcBef>
                <a:spcPts val="700"/>
              </a:spcBef>
              <a:buNone/>
            </a:pPr>
            <a:endParaRPr lang="en-US" dirty="0">
              <a:cs typeface="Calibri"/>
            </a:endParaRPr>
          </a:p>
          <a:p>
            <a:pPr>
              <a:spcBef>
                <a:spcPts val="700"/>
              </a:spcBef>
              <a:buNone/>
            </a:pPr>
            <a:r>
              <a:rPr lang="en-US" dirty="0">
                <a:cs typeface="Calibri"/>
              </a:rPr>
              <a:t>Bear Paw Scout Camp:</a:t>
            </a:r>
          </a:p>
          <a:p>
            <a:pPr>
              <a:spcBef>
                <a:spcPts val="700"/>
              </a:spcBef>
              <a:buNone/>
            </a:pPr>
            <a:r>
              <a:rPr lang="en-US" dirty="0">
                <a:cs typeface="Calibri"/>
              </a:rPr>
              <a:t>Provisional Week Sign-Up online</a:t>
            </a:r>
          </a:p>
          <a:p>
            <a:pPr>
              <a:spcBef>
                <a:spcPts val="700"/>
              </a:spcBef>
              <a:buNone/>
            </a:pPr>
            <a:endParaRPr lang="en-US" dirty="0">
              <a:cs typeface="Calibri"/>
            </a:endParaRPr>
          </a:p>
          <a:p>
            <a:pPr>
              <a:spcBef>
                <a:spcPts val="700"/>
              </a:spcBef>
              <a:buNone/>
            </a:pPr>
            <a:r>
              <a:rPr lang="en-US" b="1" dirty="0"/>
              <a:t>PRE-REQUISITES UPDATE</a:t>
            </a:r>
          </a:p>
          <a:p>
            <a:pPr>
              <a:spcBef>
                <a:spcPts val="700"/>
              </a:spcBef>
              <a:buNone/>
            </a:pPr>
            <a:r>
              <a:rPr lang="en-US" dirty="0">
                <a:cs typeface="Calibri"/>
              </a:rPr>
              <a:t>First-Aid Merit Badge requirement 2d now 5</a:t>
            </a:r>
          </a:p>
        </p:txBody>
      </p:sp>
    </p:spTree>
    <p:extLst>
      <p:ext uri="{BB962C8B-B14F-4D97-AF65-F5344CB8AC3E}">
        <p14:creationId xmlns:p14="http://schemas.microsoft.com/office/powerpoint/2010/main" val="6804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368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SESSION DATES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30B5B6-F49C-4211-8DC1-A24C85C39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26505"/>
              </p:ext>
            </p:extLst>
          </p:nvPr>
        </p:nvGraphicFramePr>
        <p:xfrm>
          <a:off x="628650" y="1384782"/>
          <a:ext cx="7886700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22609894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542091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0189069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756834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5199545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84097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Bear Paw Scout Camp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F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Gardner Dam Scout Camp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F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Camp Hiawatha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F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27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/>
                        <a:t>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June 24 –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June 24 –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8 –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24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/>
                        <a:t>Session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1 –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1 –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15 –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3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/>
                        <a:t>Session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8 –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Session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8 –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Session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22 – 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88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/>
                        <a:t>Session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15 –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Session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15 –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1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/>
                        <a:t>Session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22 –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Session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22 –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46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/>
                        <a:t>Session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July 29 – Aug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strike="sngStrike"/>
                        <a:t>Session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trike="sngStrike" dirty="0"/>
                        <a:t>July 29 – Aug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038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68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IMPORTANT DATES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3A0B6C-B743-45C6-B4FE-34AE51E19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014124"/>
              </p:ext>
            </p:extLst>
          </p:nvPr>
        </p:nvGraphicFramePr>
        <p:xfrm>
          <a:off x="628650" y="1825625"/>
          <a:ext cx="7886700" cy="296672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67567400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865247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March 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$100 per Scout Deposit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36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March 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Campership Forms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March 21, 2018 @ 7:30PM 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2018 Camp Webinar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April 25, 2018 @ 7:30PM 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2018 Camp Webinar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70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May 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Full Payment Due to Qualify for Early Bird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44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May 2,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 Pricing Goes into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115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June 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Special Dietary Requests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58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August 10,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Refund Request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033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74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4A6506-726E-4CCC-AE8A-6A484102E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090062"/>
              </p:ext>
            </p:extLst>
          </p:nvPr>
        </p:nvGraphicFramePr>
        <p:xfrm>
          <a:off x="1244297" y="1262899"/>
          <a:ext cx="6655406" cy="279524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07875">
                  <a:extLst>
                    <a:ext uri="{9D8B030D-6E8A-4147-A177-3AD203B41FA5}">
                      <a16:colId xmlns:a16="http://schemas.microsoft.com/office/drawing/2014/main" val="3815207221"/>
                    </a:ext>
                  </a:extLst>
                </a:gridCol>
                <a:gridCol w="1535863">
                  <a:extLst>
                    <a:ext uri="{9D8B030D-6E8A-4147-A177-3AD203B41FA5}">
                      <a16:colId xmlns:a16="http://schemas.microsoft.com/office/drawing/2014/main" val="3008068206"/>
                    </a:ext>
                  </a:extLst>
                </a:gridCol>
                <a:gridCol w="2047817">
                  <a:extLst>
                    <a:ext uri="{9D8B030D-6E8A-4147-A177-3AD203B41FA5}">
                      <a16:colId xmlns:a16="http://schemas.microsoft.com/office/drawing/2014/main" val="3286659201"/>
                    </a:ext>
                  </a:extLst>
                </a:gridCol>
                <a:gridCol w="1663851">
                  <a:extLst>
                    <a:ext uri="{9D8B030D-6E8A-4147-A177-3AD203B41FA5}">
                      <a16:colId xmlns:a16="http://schemas.microsoft.com/office/drawing/2014/main" val="958912611"/>
                    </a:ext>
                  </a:extLst>
                </a:gridCol>
              </a:tblGrid>
              <a:tr h="252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effectLst/>
                        </a:rPr>
                        <a:t>BEAR PAW SCOUT CAMP</a:t>
                      </a:r>
                      <a:endParaRPr lang="en-US" sz="18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effectLst/>
                        </a:rPr>
                        <a:t>GARDNER DAM SCOUT Camp</a:t>
                      </a:r>
                      <a:endParaRPr lang="en-US" sz="18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effectLst/>
                        </a:rPr>
                        <a:t>CAMP HIAWATHA</a:t>
                      </a:r>
                      <a:endParaRPr lang="en-US" sz="18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2486"/>
                  </a:ext>
                </a:extLst>
              </a:tr>
              <a:tr h="30296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EARLY BIRD PRICING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68449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Youth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$325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$325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$310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8640945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effectLst/>
                        </a:rPr>
                        <a:t>A</a:t>
                      </a:r>
                      <a:r>
                        <a:rPr lang="en-US" sz="1200">
                          <a:effectLst/>
                        </a:rPr>
                        <a:t>dults (18+)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$160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$160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$160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8208572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Adults Per Day 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$27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$27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$27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547277"/>
                  </a:ext>
                </a:extLst>
              </a:tr>
              <a:tr h="29199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REGULAR PRICING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60498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Youth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$360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$360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$345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28752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effectLst/>
                        </a:rPr>
                        <a:t>A</a:t>
                      </a:r>
                      <a:r>
                        <a:rPr lang="en-US" sz="1200">
                          <a:effectLst/>
                        </a:rPr>
                        <a:t>dults (18+)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$195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$195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$195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183943"/>
                  </a:ext>
                </a:extLst>
              </a:tr>
              <a:tr h="302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Adults Per Day 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$33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$33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$33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266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CCD499E-20BF-465C-A99C-417A15337493}"/>
              </a:ext>
            </a:extLst>
          </p:cNvPr>
          <p:cNvSpPr/>
          <p:nvPr/>
        </p:nvSpPr>
        <p:spPr>
          <a:xfrm>
            <a:off x="1033628" y="5125693"/>
            <a:ext cx="754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bmk="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Pricing</a:t>
            </a:r>
            <a:endParaRPr lang="en-US" altLang="en-US" sz="1400" b="1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pricing of an additional $35.00 will go into effect on May 2 for individuals not yet paid in full but have previously registered.</a:t>
            </a:r>
            <a:r>
              <a:rPr lang="en-US" altLang="en-US" sz="400"/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5BCDED-840D-4395-B7F1-45B10E9C65EA}"/>
              </a:ext>
            </a:extLst>
          </p:cNvPr>
          <p:cNvSpPr/>
          <p:nvPr/>
        </p:nvSpPr>
        <p:spPr>
          <a:xfrm>
            <a:off x="1033628" y="4368890"/>
            <a:ext cx="70767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400" b="1" bmk="">
                <a:solidFill>
                  <a:srgbClr val="232528"/>
                </a:solidFill>
                <a:latin typeface="Adelle PE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arly Bird Pricing</a:t>
            </a:r>
            <a:endParaRPr lang="en-US" altLang="en-US" sz="1400" b="1">
              <a:solidFill>
                <a:srgbClr val="232528"/>
              </a:solidFill>
              <a:latin typeface="Adelle PE" panose="0200050306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lock in our early bird pricing, individuals (youth or adult) must make full payment no later than May 1. Please be advised that </a:t>
            </a:r>
            <a:r>
              <a:rPr lang="en-US" altLang="en-US" sz="1200" b="1" i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checks must be postmarked</a:t>
            </a:r>
            <a:r>
              <a:rPr lang="en-US" altLang="en-US" sz="120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May 1 to obtain early bird pricing.</a:t>
            </a:r>
          </a:p>
        </p:txBody>
      </p:sp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368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PRICING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1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58E5-C636-42DC-A68B-93CD663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6478649"/>
            <a:ext cx="1094234" cy="3017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07EA1-21AE-465F-B3BC-0B92FE5F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9"/>
          <a:stretch/>
        </p:blipFill>
        <p:spPr>
          <a:xfrm>
            <a:off x="0" y="0"/>
            <a:ext cx="9144000" cy="1096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15E6CF-BEC6-4731-84AA-919614A2CFE9}"/>
              </a:ext>
            </a:extLst>
          </p:cNvPr>
          <p:cNvSpPr txBox="1"/>
          <p:nvPr/>
        </p:nvSpPr>
        <p:spPr>
          <a:xfrm>
            <a:off x="637093" y="287921"/>
            <a:ext cx="43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delle PE" panose="02000503060000020004" pitchFamily="50" charset="0"/>
              </a:rPr>
              <a:t>REGISTRATION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62139-064E-465F-9392-1C8D36A135D9}"/>
              </a:ext>
            </a:extLst>
          </p:cNvPr>
          <p:cNvSpPr/>
          <p:nvPr/>
        </p:nvSpPr>
        <p:spPr>
          <a:xfrm>
            <a:off x="1" y="6398954"/>
            <a:ext cx="9144000" cy="459046"/>
          </a:xfrm>
          <a:prstGeom prst="rect">
            <a:avLst/>
          </a:prstGeom>
          <a:solidFill>
            <a:srgbClr val="003F8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D116"/>
                </a:solidFill>
                <a:latin typeface="Adelle PE" panose="02000503060000020004" pitchFamily="50" charset="0"/>
              </a:rPr>
              <a:t>BOY SCOUT WEBINAR | APRIL 25, 2018</a:t>
            </a:r>
          </a:p>
        </p:txBody>
      </p:sp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A1648-3301-4E62-971F-0F94BB54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67" y="287921"/>
            <a:ext cx="1983070" cy="54686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B8D3E-D36B-4E89-AB02-D1611E017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 to </a:t>
            </a:r>
            <a:r>
              <a:rPr lang="en-US">
                <a:hlinkClick r:id="rId4"/>
              </a:rPr>
              <a:t>http://baylakescamps.org/boy-scouts-summer-camp</a:t>
            </a:r>
            <a:r>
              <a:rPr lang="en-US"/>
              <a:t> </a:t>
            </a:r>
          </a:p>
          <a:p>
            <a:r>
              <a:rPr lang="en-US"/>
              <a:t>Select the camp you are attending</a:t>
            </a:r>
          </a:p>
          <a:p>
            <a:r>
              <a:rPr lang="en-US"/>
              <a:t>Select “Make a Reservation”</a:t>
            </a:r>
          </a:p>
          <a:p>
            <a:r>
              <a:rPr lang="en-US"/>
              <a:t>Select what week to attend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743</Words>
  <Application>Microsoft Office PowerPoint</Application>
  <PresentationFormat>On-screen Show (4:3)</PresentationFormat>
  <Paragraphs>182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Adelle PE</vt:lpstr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2018 Camp Webinar BOY SCOUT CAMPS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Camp Webinar BOY SCOUT CAMPS</dc:title>
  <dc:creator>Bryan Combs</dc:creator>
  <cp:lastModifiedBy>Bryan Combs</cp:lastModifiedBy>
  <cp:revision>2</cp:revision>
  <dcterms:modified xsi:type="dcterms:W3CDTF">2018-04-25T20:33:44Z</dcterms:modified>
</cp:coreProperties>
</file>