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4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Combs" userId="68f7dab3-cb04-49c2-bb7c-ca672bc2b364" providerId="ADAL" clId="{4A01FF51-2D23-4696-A4F7-73A504680E5B}"/>
    <pc:docChg chg="modSld">
      <pc:chgData name="Bryan Combs" userId="68f7dab3-cb04-49c2-bb7c-ca672bc2b364" providerId="ADAL" clId="{4A01FF51-2D23-4696-A4F7-73A504680E5B}" dt="2018-04-25T20:30:44.925" v="131" actId="20577"/>
      <pc:docMkLst>
        <pc:docMk/>
      </pc:docMkLst>
      <pc:sldChg chg="modSp">
        <pc:chgData name="Bryan Combs" userId="68f7dab3-cb04-49c2-bb7c-ca672bc2b364" providerId="ADAL" clId="{4A01FF51-2D23-4696-A4F7-73A504680E5B}" dt="2018-04-25T20:28:42.147" v="15" actId="20577"/>
        <pc:sldMkLst>
          <pc:docMk/>
          <pc:sldMk cId="3055916547" sldId="256"/>
        </pc:sldMkLst>
        <pc:spChg chg="mod">
          <ac:chgData name="Bryan Combs" userId="68f7dab3-cb04-49c2-bb7c-ca672bc2b364" providerId="ADAL" clId="{4A01FF51-2D23-4696-A4F7-73A504680E5B}" dt="2018-04-25T20:28:32.498" v="7" actId="20577"/>
          <ac:spMkLst>
            <pc:docMk/>
            <pc:sldMk cId="3055916547" sldId="256"/>
            <ac:spMk id="3" creationId="{45E3AF00-AF41-4479-8639-D7D59346033B}"/>
          </ac:spMkLst>
        </pc:spChg>
        <pc:spChg chg="mod">
          <ac:chgData name="Bryan Combs" userId="68f7dab3-cb04-49c2-bb7c-ca672bc2b364" providerId="ADAL" clId="{4A01FF51-2D23-4696-A4F7-73A504680E5B}" dt="2018-04-25T20:28:42.147" v="15" actId="20577"/>
          <ac:spMkLst>
            <pc:docMk/>
            <pc:sldMk cId="3055916547" sldId="256"/>
            <ac:spMk id="6" creationId="{EDDF6CBD-9E19-4823-B9E6-E7C52C9ABCDA}"/>
          </ac:spMkLst>
        </pc:spChg>
      </pc:sldChg>
      <pc:sldChg chg="modSp">
        <pc:chgData name="Bryan Combs" userId="68f7dab3-cb04-49c2-bb7c-ca672bc2b364" providerId="ADAL" clId="{4A01FF51-2D23-4696-A4F7-73A504680E5B}" dt="2018-04-25T20:29:16.271" v="39" actId="20577"/>
        <pc:sldMkLst>
          <pc:docMk/>
          <pc:sldMk cId="987256623" sldId="257"/>
        </pc:sldMkLst>
        <pc:spChg chg="mod">
          <ac:chgData name="Bryan Combs" userId="68f7dab3-cb04-49c2-bb7c-ca672bc2b364" providerId="ADAL" clId="{4A01FF51-2D23-4696-A4F7-73A504680E5B}" dt="2018-04-25T20:29:16.271" v="39" actId="20577"/>
          <ac:spMkLst>
            <pc:docMk/>
            <pc:sldMk cId="987256623" sldId="257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29:25.001" v="47" actId="20577"/>
        <pc:sldMkLst>
          <pc:docMk/>
          <pc:sldMk cId="4124687920" sldId="258"/>
        </pc:sldMkLst>
        <pc:spChg chg="mod">
          <ac:chgData name="Bryan Combs" userId="68f7dab3-cb04-49c2-bb7c-ca672bc2b364" providerId="ADAL" clId="{4A01FF51-2D23-4696-A4F7-73A504680E5B}" dt="2018-04-25T20:29:25.001" v="47" actId="20577"/>
          <ac:spMkLst>
            <pc:docMk/>
            <pc:sldMk cId="4124687920" sldId="258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29:09.542" v="31" actId="20577"/>
        <pc:sldMkLst>
          <pc:docMk/>
          <pc:sldMk cId="2196902072" sldId="259"/>
        </pc:sldMkLst>
        <pc:spChg chg="mod">
          <ac:chgData name="Bryan Combs" userId="68f7dab3-cb04-49c2-bb7c-ca672bc2b364" providerId="ADAL" clId="{4A01FF51-2D23-4696-A4F7-73A504680E5B}" dt="2018-04-25T20:28:55.279" v="23" actId="20577"/>
          <ac:spMkLst>
            <pc:docMk/>
            <pc:sldMk cId="2196902072" sldId="259"/>
            <ac:spMk id="3" creationId="{545FAACC-F123-4F78-8805-425A2D94E388}"/>
          </ac:spMkLst>
        </pc:spChg>
        <pc:spChg chg="mod">
          <ac:chgData name="Bryan Combs" userId="68f7dab3-cb04-49c2-bb7c-ca672bc2b364" providerId="ADAL" clId="{4A01FF51-2D23-4696-A4F7-73A504680E5B}" dt="2018-04-25T20:29:09.542" v="31" actId="20577"/>
          <ac:spMkLst>
            <pc:docMk/>
            <pc:sldMk cId="2196902072" sldId="259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29:46.535" v="63" actId="20577"/>
        <pc:sldMkLst>
          <pc:docMk/>
          <pc:sldMk cId="2924612150" sldId="260"/>
        </pc:sldMkLst>
        <pc:spChg chg="mod">
          <ac:chgData name="Bryan Combs" userId="68f7dab3-cb04-49c2-bb7c-ca672bc2b364" providerId="ADAL" clId="{4A01FF51-2D23-4696-A4F7-73A504680E5B}" dt="2018-04-25T20:29:46.535" v="63" actId="20577"/>
          <ac:spMkLst>
            <pc:docMk/>
            <pc:sldMk cId="2924612150" sldId="260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29:54.749" v="71" actId="20577"/>
        <pc:sldMkLst>
          <pc:docMk/>
          <pc:sldMk cId="3162376820" sldId="261"/>
        </pc:sldMkLst>
        <pc:spChg chg="mod">
          <ac:chgData name="Bryan Combs" userId="68f7dab3-cb04-49c2-bb7c-ca672bc2b364" providerId="ADAL" clId="{4A01FF51-2D23-4696-A4F7-73A504680E5B}" dt="2018-04-25T20:29:54.749" v="71" actId="20577"/>
          <ac:spMkLst>
            <pc:docMk/>
            <pc:sldMk cId="3162376820" sldId="261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29:36.309" v="55" actId="20577"/>
        <pc:sldMkLst>
          <pc:docMk/>
          <pc:sldMk cId="3971742334" sldId="262"/>
        </pc:sldMkLst>
        <pc:spChg chg="mod">
          <ac:chgData name="Bryan Combs" userId="68f7dab3-cb04-49c2-bb7c-ca672bc2b364" providerId="ADAL" clId="{4A01FF51-2D23-4696-A4F7-73A504680E5B}" dt="2018-04-25T20:29:36.309" v="55" actId="20577"/>
          <ac:spMkLst>
            <pc:docMk/>
            <pc:sldMk cId="3971742334" sldId="262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30:01.569" v="79" actId="20577"/>
        <pc:sldMkLst>
          <pc:docMk/>
          <pc:sldMk cId="3758549927" sldId="263"/>
        </pc:sldMkLst>
        <pc:spChg chg="mod">
          <ac:chgData name="Bryan Combs" userId="68f7dab3-cb04-49c2-bb7c-ca672bc2b364" providerId="ADAL" clId="{4A01FF51-2D23-4696-A4F7-73A504680E5B}" dt="2018-04-25T20:30:01.569" v="79" actId="20577"/>
          <ac:spMkLst>
            <pc:docMk/>
            <pc:sldMk cId="3758549927" sldId="263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30:09.741" v="87" actId="20577"/>
        <pc:sldMkLst>
          <pc:docMk/>
          <pc:sldMk cId="743429179" sldId="264"/>
        </pc:sldMkLst>
        <pc:spChg chg="mod">
          <ac:chgData name="Bryan Combs" userId="68f7dab3-cb04-49c2-bb7c-ca672bc2b364" providerId="ADAL" clId="{4A01FF51-2D23-4696-A4F7-73A504680E5B}" dt="2018-04-25T20:30:09.741" v="87" actId="20577"/>
          <ac:spMkLst>
            <pc:docMk/>
            <pc:sldMk cId="743429179" sldId="264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30:20.812" v="97" actId="20577"/>
        <pc:sldMkLst>
          <pc:docMk/>
          <pc:sldMk cId="1258623881" sldId="265"/>
        </pc:sldMkLst>
        <pc:spChg chg="mod">
          <ac:chgData name="Bryan Combs" userId="68f7dab3-cb04-49c2-bb7c-ca672bc2b364" providerId="ADAL" clId="{4A01FF51-2D23-4696-A4F7-73A504680E5B}" dt="2018-04-25T20:30:20.812" v="97" actId="20577"/>
          <ac:spMkLst>
            <pc:docMk/>
            <pc:sldMk cId="1258623881" sldId="265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30:28.008" v="105" actId="20577"/>
        <pc:sldMkLst>
          <pc:docMk/>
          <pc:sldMk cId="2935701891" sldId="266"/>
        </pc:sldMkLst>
        <pc:spChg chg="mod">
          <ac:chgData name="Bryan Combs" userId="68f7dab3-cb04-49c2-bb7c-ca672bc2b364" providerId="ADAL" clId="{4A01FF51-2D23-4696-A4F7-73A504680E5B}" dt="2018-04-25T20:30:28.008" v="105" actId="20577"/>
          <ac:spMkLst>
            <pc:docMk/>
            <pc:sldMk cId="2935701891" sldId="266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4A01FF51-2D23-4696-A4F7-73A504680E5B}" dt="2018-04-25T20:30:44.925" v="131" actId="20577"/>
        <pc:sldMkLst>
          <pc:docMk/>
          <pc:sldMk cId="1854133686" sldId="267"/>
        </pc:sldMkLst>
        <pc:spChg chg="mod">
          <ac:chgData name="Bryan Combs" userId="68f7dab3-cb04-49c2-bb7c-ca672bc2b364" providerId="ADAL" clId="{4A01FF51-2D23-4696-A4F7-73A504680E5B}" dt="2018-04-25T20:30:39.137" v="123" actId="20577"/>
          <ac:spMkLst>
            <pc:docMk/>
            <pc:sldMk cId="1854133686" sldId="267"/>
            <ac:spMk id="5" creationId="{F2DDB4D1-935B-48C6-94BE-753FA192EADF}"/>
          </ac:spMkLst>
        </pc:spChg>
        <pc:spChg chg="mod">
          <ac:chgData name="Bryan Combs" userId="68f7dab3-cb04-49c2-bb7c-ca672bc2b364" providerId="ADAL" clId="{4A01FF51-2D23-4696-A4F7-73A504680E5B}" dt="2018-04-25T20:30:44.925" v="131" actId="20577"/>
          <ac:spMkLst>
            <pc:docMk/>
            <pc:sldMk cId="1854133686" sldId="267"/>
            <ac:spMk id="32" creationId="{CC362139-064E-465F-9392-1C8D36A135D9}"/>
          </ac:spMkLst>
        </pc:spChg>
      </pc:sldChg>
    </pc:docChg>
  </pc:docChgLst>
  <pc:docChgLst>
    <pc:chgData name="Bryan Combs" userId="68f7dab3-cb04-49c2-bb7c-ca672bc2b364" providerId="ADAL" clId="{B5C45980-AED0-4C2B-A994-BBD638A77216}"/>
    <pc:docChg chg="custSel modSld sldOrd">
      <pc:chgData name="Bryan Combs" userId="68f7dab3-cb04-49c2-bb7c-ca672bc2b364" providerId="ADAL" clId="{B5C45980-AED0-4C2B-A994-BBD638A77216}" dt="2018-02-21T17:58:49.868" v="498" actId="20577"/>
      <pc:docMkLst>
        <pc:docMk/>
      </pc:docMkLst>
      <pc:sldChg chg="modSp">
        <pc:chgData name="Bryan Combs" userId="68f7dab3-cb04-49c2-bb7c-ca672bc2b364" providerId="ADAL" clId="{B5C45980-AED0-4C2B-A994-BBD638A77216}" dt="2018-02-21T15:52:49.312" v="390" actId="20577"/>
        <pc:sldMkLst>
          <pc:docMk/>
          <pc:sldMk cId="987256623" sldId="257"/>
        </pc:sldMkLst>
        <pc:spChg chg="mod">
          <ac:chgData name="Bryan Combs" userId="68f7dab3-cb04-49c2-bb7c-ca672bc2b364" providerId="ADAL" clId="{B5C45980-AED0-4C2B-A994-BBD638A77216}" dt="2018-02-21T15:52:49.312" v="390" actId="20577"/>
          <ac:spMkLst>
            <pc:docMk/>
            <pc:sldMk cId="987256623" sldId="257"/>
            <ac:spMk id="36" creationId="{194BEE9D-B6AD-407C-AD3F-B8864A47BB4A}"/>
          </ac:spMkLst>
        </pc:spChg>
      </pc:sldChg>
      <pc:sldChg chg="ord">
        <pc:chgData name="Bryan Combs" userId="68f7dab3-cb04-49c2-bb7c-ca672bc2b364" providerId="ADAL" clId="{B5C45980-AED0-4C2B-A994-BBD638A77216}" dt="2018-02-21T15:52:19.824" v="358" actId="20577"/>
        <pc:sldMkLst>
          <pc:docMk/>
          <pc:sldMk cId="4124687920" sldId="258"/>
        </pc:sldMkLst>
      </pc:sldChg>
      <pc:sldChg chg="modSp">
        <pc:chgData name="Bryan Combs" userId="68f7dab3-cb04-49c2-bb7c-ca672bc2b364" providerId="ADAL" clId="{B5C45980-AED0-4C2B-A994-BBD638A77216}" dt="2018-02-20T17:40:18.395" v="121" actId="14861"/>
        <pc:sldMkLst>
          <pc:docMk/>
          <pc:sldMk cId="2196902072" sldId="259"/>
        </pc:sldMkLst>
        <pc:picChg chg="mod">
          <ac:chgData name="Bryan Combs" userId="68f7dab3-cb04-49c2-bb7c-ca672bc2b364" providerId="ADAL" clId="{B5C45980-AED0-4C2B-A994-BBD638A77216}" dt="2018-02-20T17:40:14.494" v="120" actId="14861"/>
          <ac:picMkLst>
            <pc:docMk/>
            <pc:sldMk cId="2196902072" sldId="259"/>
            <ac:picMk id="6" creationId="{9E184009-DC2D-4FCF-A5EE-1C0EBF065630}"/>
          </ac:picMkLst>
        </pc:picChg>
        <pc:picChg chg="mod">
          <ac:chgData name="Bryan Combs" userId="68f7dab3-cb04-49c2-bb7c-ca672bc2b364" providerId="ADAL" clId="{B5C45980-AED0-4C2B-A994-BBD638A77216}" dt="2018-02-20T17:40:18.395" v="121" actId="14861"/>
          <ac:picMkLst>
            <pc:docMk/>
            <pc:sldMk cId="2196902072" sldId="259"/>
            <ac:picMk id="14" creationId="{FA9FED22-94AB-4654-993C-EE2FB12E68E2}"/>
          </ac:picMkLst>
        </pc:picChg>
      </pc:sldChg>
      <pc:sldChg chg="delSp modSp">
        <pc:chgData name="Bryan Combs" userId="68f7dab3-cb04-49c2-bb7c-ca672bc2b364" providerId="ADAL" clId="{B5C45980-AED0-4C2B-A994-BBD638A77216}" dt="2018-02-21T15:52:00.275" v="356" actId="1076"/>
        <pc:sldMkLst>
          <pc:docMk/>
          <pc:sldMk cId="2924612150" sldId="260"/>
        </pc:sldMkLst>
        <pc:spChg chg="del mod">
          <ac:chgData name="Bryan Combs" userId="68f7dab3-cb04-49c2-bb7c-ca672bc2b364" providerId="ADAL" clId="{B5C45980-AED0-4C2B-A994-BBD638A77216}" dt="2018-02-21T15:51:52.855" v="355" actId="478"/>
          <ac:spMkLst>
            <pc:docMk/>
            <pc:sldMk cId="2924612150" sldId="260"/>
            <ac:spMk id="18" creationId="{4CCD499E-20BF-465C-A99C-417A15337493}"/>
          </ac:spMkLst>
        </pc:spChg>
        <pc:spChg chg="del mod">
          <ac:chgData name="Bryan Combs" userId="68f7dab3-cb04-49c2-bb7c-ca672bc2b364" providerId="ADAL" clId="{B5C45980-AED0-4C2B-A994-BBD638A77216}" dt="2018-02-21T15:51:49.325" v="354" actId="478"/>
          <ac:spMkLst>
            <pc:docMk/>
            <pc:sldMk cId="2924612150" sldId="260"/>
            <ac:spMk id="19" creationId="{FE5BCDED-840D-4395-B7F1-45B10E9C65EA}"/>
          </ac:spMkLst>
        </pc:spChg>
        <pc:graphicFrameChg chg="mod">
          <ac:chgData name="Bryan Combs" userId="68f7dab3-cb04-49c2-bb7c-ca672bc2b364" providerId="ADAL" clId="{B5C45980-AED0-4C2B-A994-BBD638A77216}" dt="2018-02-21T15:52:00.275" v="356" actId="1076"/>
          <ac:graphicFrameMkLst>
            <pc:docMk/>
            <pc:sldMk cId="2924612150" sldId="260"/>
            <ac:graphicFrameMk id="4" creationId="{634A6506-726E-4CCC-AE8A-6A484102EE77}"/>
          </ac:graphicFrameMkLst>
        </pc:graphicFrameChg>
      </pc:sldChg>
      <pc:sldChg chg="modSp ord">
        <pc:chgData name="Bryan Combs" userId="68f7dab3-cb04-49c2-bb7c-ca672bc2b364" providerId="ADAL" clId="{B5C45980-AED0-4C2B-A994-BBD638A77216}" dt="2018-02-21T17:58:49.868" v="498" actId="20577"/>
        <pc:sldMkLst>
          <pc:docMk/>
          <pc:sldMk cId="3971742334" sldId="262"/>
        </pc:sldMkLst>
        <pc:graphicFrameChg chg="mod modGraphic">
          <ac:chgData name="Bryan Combs" userId="68f7dab3-cb04-49c2-bb7c-ca672bc2b364" providerId="ADAL" clId="{B5C45980-AED0-4C2B-A994-BBD638A77216}" dt="2018-02-21T17:58:49.868" v="498" actId="20577"/>
          <ac:graphicFrameMkLst>
            <pc:docMk/>
            <pc:sldMk cId="3971742334" sldId="262"/>
            <ac:graphicFrameMk id="5" creationId="{0A3A0B6C-B743-45C6-B4FE-34AE51E197F1}"/>
          </ac:graphicFrameMkLst>
        </pc:graphicFrameChg>
      </pc:sldChg>
      <pc:sldChg chg="modSp">
        <pc:chgData name="Bryan Combs" userId="68f7dab3-cb04-49c2-bb7c-ca672bc2b364" providerId="ADAL" clId="{B5C45980-AED0-4C2B-A994-BBD638A77216}" dt="2018-02-20T17:12:20.819" v="119" actId="27636"/>
        <pc:sldMkLst>
          <pc:docMk/>
          <pc:sldMk cId="1258623881" sldId="265"/>
        </pc:sldMkLst>
        <pc:spChg chg="mod">
          <ac:chgData name="Bryan Combs" userId="68f7dab3-cb04-49c2-bb7c-ca672bc2b364" providerId="ADAL" clId="{B5C45980-AED0-4C2B-A994-BBD638A77216}" dt="2018-02-20T17:12:20.819" v="119" actId="27636"/>
          <ac:spMkLst>
            <pc:docMk/>
            <pc:sldMk cId="1258623881" sldId="265"/>
            <ac:spMk id="7" creationId="{AA4B8D3E-D36B-4E89-AB02-D1611E0172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BFB0-D156-43F3-AEC5-F635A54AA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2C413-4351-4558-AF2E-370B6296A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7F63-6AAA-49F3-B737-C8CBA551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8235-CA24-4933-8508-29E5BEBA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861B-DCB3-4788-B4ED-174F2B08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BB25-FEDE-446F-9CF7-CF1E1222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15872-774A-447A-9E49-DF01E220F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EEDDC-ECF8-4940-9AF7-99C88B7D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11A0-DD16-49BC-830C-86AA68DB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ACE2-4460-4418-AD05-0C47F3B8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D6257-69D0-4806-92EB-405BCC746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660D6-365F-44B1-8DFC-94A8E7C6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0AC8-C3CD-4C4E-8B96-0FA3F20E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EFB75-CAE6-4AC4-8ED0-B31D7552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5718-3D35-4CA0-B426-DB84DBB4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083B-ACE3-4A02-A01E-A4991A2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FFC5-5A4A-4753-B729-1DD5881B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C1AA9-F1E5-4998-A39B-47EB6D7B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FD66-D7D1-4949-88F6-0C1A938E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669E9-30A2-473E-82F5-26994CE2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8C11-414F-4302-8860-178F462A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30B7-6A64-4878-9106-1010ECBE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EF4D4-5933-4201-9F3A-C9FCCD82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63C9-CDC6-4A39-82C5-09EEF414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0550A-3C36-4915-9B74-1D8DA87A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36F0-26E5-42F4-B4A3-23ABACFC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5875-89AA-446A-A8B7-3199FC8F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43013-F764-46D7-8666-25732A1E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97A1-DD8D-401D-BF32-C839F3E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CA81D-0D09-4CA9-9978-F23FEC24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4D77-31A9-4411-9AD5-E0935116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CBF1-6C60-44AB-9AB7-E4D69D01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3C18-D6FA-4E81-8512-1E6043CE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90F1E-469F-414C-A69D-E160B0359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90693-F596-4B6A-9A15-A3CDB3FB2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7F161-A8C5-4C34-A5F3-95425DD25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58200-8FD9-4ADF-890E-B4866139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12ED4-46F2-414D-8440-55926EE1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7B72B-BE3F-4558-9E9F-44AA57F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DD63-31C7-4BF4-A68B-FAEA30A1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B7D31-7C58-4492-8EF7-ECE11123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8DAD-3F26-41B3-BE84-405B3CC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ECA6-8E27-47D0-BF78-20BDA212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45B18-8B68-4983-B610-C0CECB3A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A0325-B229-433A-8D5A-6FED2FF7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6D149-C35C-4E22-B8A7-B2917FA2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5AAE-861A-4B20-AE15-99AEB9AA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B27D-96D9-466F-8C4B-E8FD519E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6EC9D-9D67-47E3-AAD8-C0C46923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C4830-1ABA-4331-BA4F-19F87402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AC2B0-3744-490E-B918-8E76CD27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1DE1-AC6A-4727-A27B-C4D29EE0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0CB7-407C-4248-8222-9A55DA81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DFB8D-DB3C-4DF0-968E-B198B47BB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41E9E-DB39-4587-A6EE-7599E8782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DC8D-43D5-48C8-999D-62D5B488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1B565-73C0-483C-B8D1-738A5621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DF4F-A3BD-4003-9646-5A38AFF1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AACD2-688A-454A-AB5E-444A8CCE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FAEE-63C0-48DD-82D7-6B47DEE9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FE0C-F38E-4820-AEC0-E28BAFC5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F9358-6CAE-406B-86A9-0808EDE4F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DE0A-927B-4156-94B4-CB5F4EA86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ylakescamps.org/cub-scouts-summer-ca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3CE9-6A9E-4A95-9E72-D9E6866D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8126"/>
            <a:ext cx="7772400" cy="1909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Adelle PE" panose="02000503060000020004" pitchFamily="50" charset="0"/>
              </a:rPr>
              <a:t>2018 Camp Webinar</a:t>
            </a:r>
            <a:br>
              <a:rPr lang="en-US" sz="6700" b="1" dirty="0">
                <a:solidFill>
                  <a:schemeClr val="bg1"/>
                </a:solidFill>
                <a:latin typeface="Adelle PE" panose="02000503060000020004" pitchFamily="50" charset="0"/>
              </a:rPr>
            </a:br>
            <a:r>
              <a:rPr lang="en-US" sz="3600" b="1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CAMPS</a:t>
            </a:r>
            <a:r>
              <a:rPr lang="en-US" b="1" dirty="0">
                <a:solidFill>
                  <a:srgbClr val="FCD116"/>
                </a:solidFill>
              </a:rPr>
              <a:t> </a:t>
            </a:r>
            <a:endParaRPr lang="en-US" sz="6600" b="1" dirty="0">
              <a:solidFill>
                <a:srgbClr val="FCD11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3AF00-AF41-4479-8639-D7D593460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54554"/>
            <a:ext cx="6858000" cy="80324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April 25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, 2018 @ 6:30PM CST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Bay-Lakes Council Facebook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B5EE-9671-4466-B01A-57DEB899C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80" y="1517131"/>
            <a:ext cx="3267240" cy="900995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DDF6CBD-9E19-4823-B9E6-E7C52C9ABCDA}"/>
              </a:ext>
            </a:extLst>
          </p:cNvPr>
          <p:cNvSpPr/>
          <p:nvPr/>
        </p:nvSpPr>
        <p:spPr>
          <a:xfrm>
            <a:off x="2491530" y="5340869"/>
            <a:ext cx="4160940" cy="12696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F87"/>
                </a:solidFill>
              </a:rPr>
              <a:t>Not Attending Cub Scout or Webelos Camp?</a:t>
            </a:r>
          </a:p>
          <a:p>
            <a:pPr algn="ctr"/>
            <a:r>
              <a:rPr lang="en-US" sz="1600" dirty="0">
                <a:solidFill>
                  <a:srgbClr val="003F87"/>
                </a:solidFill>
              </a:rPr>
              <a:t>Our Boy Scout Camp Webinar will begin at 7:30PM CST on April 25, 2018.</a:t>
            </a:r>
          </a:p>
        </p:txBody>
      </p:sp>
    </p:spTree>
    <p:extLst>
      <p:ext uri="{BB962C8B-B14F-4D97-AF65-F5344CB8AC3E}">
        <p14:creationId xmlns:p14="http://schemas.microsoft.com/office/powerpoint/2010/main" val="305591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ARRIVAL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442"/>
            <a:ext cx="7886700" cy="21074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Units will be assigned an arrival time</a:t>
            </a:r>
          </a:p>
          <a:p>
            <a:r>
              <a:rPr lang="en-US" dirty="0"/>
              <a:t>Arrival times will be communicated to the unit camp coordinator by June 1, 2018</a:t>
            </a:r>
          </a:p>
          <a:p>
            <a:r>
              <a:rPr lang="en-US" dirty="0"/>
              <a:t>PLEASE, PLEASE, PLEASE…arrive as a unit</a:t>
            </a:r>
          </a:p>
          <a:p>
            <a:r>
              <a:rPr lang="en-US" dirty="0"/>
              <a:t>Medications dropped off at check-in</a:t>
            </a:r>
          </a:p>
          <a:p>
            <a:pPr lvl="1"/>
            <a:r>
              <a:rPr lang="en-US" dirty="0"/>
              <a:t>Medications must be in their original prescription container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Q&amp;A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35076"/>
            <a:ext cx="7886700" cy="813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your questions in the comments section of this live video. We answer questions in the order that they are received.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C76EF-CB3F-4732-A612-83485BE90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7" y="2385687"/>
            <a:ext cx="3048006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THANK YOU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pic>
        <p:nvPicPr>
          <p:cNvPr id="11" name="Picture 10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CC1CE99-8CA3-4C43-AFCE-C82D66D35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6" y="159483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7C115-26C6-41D4-9CEE-4C0B035FC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94" y="1594834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CFE73-3607-4455-A4CC-EDCCE785BFB1}"/>
              </a:ext>
            </a:extLst>
          </p:cNvPr>
          <p:cNvSpPr txBox="1"/>
          <p:nvPr/>
        </p:nvSpPr>
        <p:spPr>
          <a:xfrm>
            <a:off x="876413" y="3619527"/>
            <a:ext cx="2072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BRYAN COMBS</a:t>
            </a:r>
            <a:br>
              <a:rPr lang="en-US" sz="1200" b="1" dirty="0"/>
            </a:br>
            <a:r>
              <a:rPr lang="en-US" sz="1200" b="1" dirty="0"/>
              <a:t>Council Experience Manager</a:t>
            </a:r>
          </a:p>
          <a:p>
            <a:pPr algn="ctr"/>
            <a:r>
              <a:rPr lang="en-US" sz="1200" b="1" dirty="0"/>
              <a:t>Bryan.Combs@Scouting.org</a:t>
            </a:r>
          </a:p>
          <a:p>
            <a:pPr algn="ctr"/>
            <a:r>
              <a:rPr lang="en-US" sz="1200" b="1" dirty="0"/>
              <a:t>920-734-5705 ext. 137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5161F7-B982-4338-8E2E-926ABD1DA5C8}"/>
              </a:ext>
            </a:extLst>
          </p:cNvPr>
          <p:cNvSpPr txBox="1"/>
          <p:nvPr/>
        </p:nvSpPr>
        <p:spPr>
          <a:xfrm>
            <a:off x="3361536" y="3619527"/>
            <a:ext cx="237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MIKE ALBERTS</a:t>
            </a:r>
            <a:br>
              <a:rPr lang="en-US" sz="1200" b="1" dirty="0"/>
            </a:br>
            <a:r>
              <a:rPr lang="en-US" sz="1200" b="1" dirty="0"/>
              <a:t>Council Sr. Experience Manager</a:t>
            </a:r>
          </a:p>
          <a:p>
            <a:pPr algn="ctr"/>
            <a:r>
              <a:rPr lang="en-US" sz="1200" b="1" dirty="0"/>
              <a:t>Michael.Alberts@Scouting.org</a:t>
            </a:r>
          </a:p>
          <a:p>
            <a:pPr algn="ctr"/>
            <a:r>
              <a:rPr lang="en-US" sz="1200" b="1" dirty="0"/>
              <a:t>920-734-5705 ext. 116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783711-27D1-400F-9F7A-A1A279503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73" y="159483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F65ADA-667B-4E85-B09F-404B23378071}"/>
              </a:ext>
            </a:extLst>
          </p:cNvPr>
          <p:cNvSpPr txBox="1"/>
          <p:nvPr/>
        </p:nvSpPr>
        <p:spPr>
          <a:xfrm>
            <a:off x="5816893" y="3619527"/>
            <a:ext cx="272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SHANNON ASH</a:t>
            </a:r>
            <a:br>
              <a:rPr lang="en-US" sz="1200" b="1" dirty="0"/>
            </a:br>
            <a:r>
              <a:rPr lang="en-US" sz="1200" b="1" dirty="0"/>
              <a:t>Experience Support Representative</a:t>
            </a:r>
          </a:p>
          <a:p>
            <a:pPr algn="ctr"/>
            <a:r>
              <a:rPr lang="en-US" sz="1200" b="1" dirty="0"/>
              <a:t>Shannon.Ash@Scouting.org</a:t>
            </a:r>
          </a:p>
          <a:p>
            <a:pPr algn="ctr"/>
            <a:r>
              <a:rPr lang="en-US" sz="1200" b="1" dirty="0"/>
              <a:t>920-734-5705 ext. 127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DB4D1-935B-48C6-94BE-753FA192EADF}"/>
              </a:ext>
            </a:extLst>
          </p:cNvPr>
          <p:cNvSpPr txBox="1"/>
          <p:nvPr/>
        </p:nvSpPr>
        <p:spPr>
          <a:xfrm>
            <a:off x="490756" y="5053807"/>
            <a:ext cx="81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elle PE" panose="02000503060000020004" pitchFamily="50" charset="0"/>
              </a:rPr>
              <a:t>SEE YOU AT CAMP!</a:t>
            </a:r>
          </a:p>
        </p:txBody>
      </p:sp>
    </p:spTree>
    <p:extLst>
      <p:ext uri="{BB962C8B-B14F-4D97-AF65-F5344CB8AC3E}">
        <p14:creationId xmlns:p14="http://schemas.microsoft.com/office/powerpoint/2010/main" val="18541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WELCOME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AACC-F123-4F78-8805-425A2D94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3240"/>
            <a:ext cx="7886700" cy="4643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your questions in the comments section of this live video. We’ll answer questions at the end of the presentation, in the order that they were received.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Wrap-up Time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webinar will end at 7:25PM. Any unanswered questions will be answered on Thursday, April 25. A link to all questions and answers will be posted to the Bay-Lakes Council Facebook page.</a:t>
            </a:r>
            <a:endParaRPr lang="en-US" sz="14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/>
          </a:p>
        </p:txBody>
      </p:sp>
      <p:pic>
        <p:nvPicPr>
          <p:cNvPr id="6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9E184009-DC2D-4FCF-A5EE-1C0EBF06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64" y="197141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FED22-94AB-4654-993C-EE2FB12E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90" y="1971412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26CD5-CFAF-403B-BAEB-88ED50F52500}"/>
              </a:ext>
            </a:extLst>
          </p:cNvPr>
          <p:cNvSpPr txBox="1"/>
          <p:nvPr/>
        </p:nvSpPr>
        <p:spPr>
          <a:xfrm>
            <a:off x="1780561" y="4011956"/>
            <a:ext cx="20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BRYAN COMBS</a:t>
            </a:r>
            <a:br>
              <a:rPr lang="en-US" sz="1200" b="1" dirty="0"/>
            </a:br>
            <a:r>
              <a:rPr lang="en-US" sz="1200" b="1" dirty="0"/>
              <a:t>Council Experience Manager</a:t>
            </a:r>
          </a:p>
          <a:p>
            <a:pPr algn="ctr"/>
            <a:r>
              <a:rPr lang="en-US" sz="1200" b="1" dirty="0"/>
              <a:t>Bryan.Combs@Scouting.org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1F5DB-FF87-4B10-9A3D-9A07F93C25FD}"/>
              </a:ext>
            </a:extLst>
          </p:cNvPr>
          <p:cNvSpPr txBox="1"/>
          <p:nvPr/>
        </p:nvSpPr>
        <p:spPr>
          <a:xfrm>
            <a:off x="4837832" y="4022363"/>
            <a:ext cx="237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MIKE ALBERTS</a:t>
            </a:r>
            <a:br>
              <a:rPr lang="en-US" sz="1200" b="1" dirty="0"/>
            </a:br>
            <a:r>
              <a:rPr lang="en-US" sz="1200" b="1" dirty="0"/>
              <a:t>Council Sr. Experience Manager</a:t>
            </a:r>
          </a:p>
          <a:p>
            <a:pPr algn="ctr"/>
            <a:r>
              <a:rPr lang="en-US" sz="1200" b="1" dirty="0"/>
              <a:t>Michael.Alberts@Scouting.org</a:t>
            </a:r>
          </a:p>
        </p:txBody>
      </p:sp>
    </p:spTree>
    <p:extLst>
      <p:ext uri="{BB962C8B-B14F-4D97-AF65-F5344CB8AC3E}">
        <p14:creationId xmlns:p14="http://schemas.microsoft.com/office/powerpoint/2010/main" val="21969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AGENDA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4BEE9D-B6AD-407C-AD3F-B8864A4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281"/>
            <a:ext cx="7886700" cy="4311253"/>
          </a:xfr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Session Dates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Important Dates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Pricing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Registration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Passport to Adventure Theme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Health Forms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Arrival Process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Q&amp;A Session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5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SESSION 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30B5B6-F49C-4211-8DC1-A24C85C39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59960"/>
              </p:ext>
            </p:extLst>
          </p:nvPr>
        </p:nvGraphicFramePr>
        <p:xfrm>
          <a:off x="628650" y="1311166"/>
          <a:ext cx="7886700" cy="482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2260989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54209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0189069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756834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5199545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84097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Cub Scout World</a:t>
                      </a:r>
                    </a:p>
                  </a:txBody>
                  <a:tcPr>
                    <a:solidFill>
                      <a:srgbClr val="FCD1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Twin Lakes Scout Camp</a:t>
                      </a:r>
                    </a:p>
                  </a:txBody>
                  <a:tcPr>
                    <a:solidFill>
                      <a:srgbClr val="FCD1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 Hiawatha</a:t>
                      </a:r>
                    </a:p>
                  </a:txBody>
                  <a:tcPr>
                    <a:solidFill>
                      <a:srgbClr val="FCD1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2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24 –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24 –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Session 1 –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24 –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27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27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Session 2 - CUB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June 27 – 30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3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8 –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8 – 11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8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11 –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11 – 14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1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15 –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15 – 18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18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18 – 21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3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22 –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22 – 25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96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25 –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25 – 28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08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29 – Aug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29 – Aug 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7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1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1 – 4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3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5 –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5 – 8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0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8 –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August 8 – 11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6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8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IMPORTANT 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3A0B6C-B743-45C6-B4FE-34AE51E19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262370"/>
              </p:ext>
            </p:extLst>
          </p:nvPr>
        </p:nvGraphicFramePr>
        <p:xfrm>
          <a:off x="628650" y="1825625"/>
          <a:ext cx="7886700" cy="38404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67567400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8652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Campership Forms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8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21, 2018 @ 6:30PM 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Camp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25, 2018 @ 6:30PM 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Camp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7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Full Payment Due to Qualify for Early Bird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80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Rosters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2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T-Shirt Sizes Due </a:t>
                      </a:r>
                    </a:p>
                    <a:p>
                      <a:r>
                        <a:rPr lang="en-US" i="1" dirty="0"/>
                        <a:t>(Cub Scout World and Hiawatha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32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Pricing Goes into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1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Scout Pricing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3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June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Special Dietary Requests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2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 10,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Refund Request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33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74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4A6506-726E-4CCC-AE8A-6A484102E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68407"/>
              </p:ext>
            </p:extLst>
          </p:nvPr>
        </p:nvGraphicFramePr>
        <p:xfrm>
          <a:off x="1184210" y="2096438"/>
          <a:ext cx="6655406" cy="26651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07875">
                  <a:extLst>
                    <a:ext uri="{9D8B030D-6E8A-4147-A177-3AD203B41FA5}">
                      <a16:colId xmlns:a16="http://schemas.microsoft.com/office/drawing/2014/main" val="3815207221"/>
                    </a:ext>
                  </a:extLst>
                </a:gridCol>
                <a:gridCol w="1535863">
                  <a:extLst>
                    <a:ext uri="{9D8B030D-6E8A-4147-A177-3AD203B41FA5}">
                      <a16:colId xmlns:a16="http://schemas.microsoft.com/office/drawing/2014/main" val="3008068206"/>
                    </a:ext>
                  </a:extLst>
                </a:gridCol>
                <a:gridCol w="2047817">
                  <a:extLst>
                    <a:ext uri="{9D8B030D-6E8A-4147-A177-3AD203B41FA5}">
                      <a16:colId xmlns:a16="http://schemas.microsoft.com/office/drawing/2014/main" val="3286659201"/>
                    </a:ext>
                  </a:extLst>
                </a:gridCol>
                <a:gridCol w="1663851">
                  <a:extLst>
                    <a:ext uri="{9D8B030D-6E8A-4147-A177-3AD203B41FA5}">
                      <a16:colId xmlns:a16="http://schemas.microsoft.com/office/drawing/2014/main" val="958912611"/>
                    </a:ext>
                  </a:extLst>
                </a:gridCol>
              </a:tblGrid>
              <a:tr h="25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Cub Scout World</a:t>
                      </a:r>
                      <a:endParaRPr lang="en-US" sz="18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Twin Lakes Webelos Camp</a:t>
                      </a:r>
                      <a:endParaRPr lang="en-US" sz="18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CAMP HIAWATHA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2486"/>
                  </a:ext>
                </a:extLst>
              </a:tr>
              <a:tr h="30296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EARLY BIRD PRICING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8449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Youth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$130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640945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A</a:t>
                      </a:r>
                      <a:r>
                        <a:rPr lang="en-US" sz="1200">
                          <a:effectLst/>
                        </a:rPr>
                        <a:t>dults (18+)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$90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208572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 Per Day 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547277"/>
                  </a:ext>
                </a:extLst>
              </a:tr>
              <a:tr h="29199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REGULAR PRICING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60498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Youth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$205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$205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28752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A</a:t>
                      </a:r>
                      <a:r>
                        <a:rPr lang="en-US" sz="1200" dirty="0">
                          <a:effectLst/>
                        </a:rPr>
                        <a:t>dults (18+)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$205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$125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83943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Adults Per Day 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$63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$63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$36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2663"/>
                  </a:ext>
                </a:extLst>
              </a:tr>
            </a:tbl>
          </a:graphicData>
        </a:graphic>
      </p:graphicFrame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PRICING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REGISTRATION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4"/>
              </a:rPr>
              <a:t>http://baylakescamps.org/cub-scouts-summer-camp</a:t>
            </a:r>
            <a:endParaRPr lang="en-US" dirty="0"/>
          </a:p>
          <a:p>
            <a:r>
              <a:rPr lang="en-US" dirty="0"/>
              <a:t>Select the camp you are attending</a:t>
            </a:r>
          </a:p>
          <a:p>
            <a:r>
              <a:rPr lang="en-US" dirty="0"/>
              <a:t>Scroll down to the “Preparing for your Adventure” section</a:t>
            </a:r>
          </a:p>
          <a:p>
            <a:r>
              <a:rPr lang="en-US" dirty="0"/>
              <a:t>Hover over “Unit Leader,” and click “Reservation Form”</a:t>
            </a:r>
          </a:p>
          <a:p>
            <a:r>
              <a:rPr lang="en-US" dirty="0"/>
              <a:t>Complete the form and submit the form and deposit to: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EB917-380D-4B24-B5D7-D68BCC0D27F7}"/>
              </a:ext>
            </a:extLst>
          </p:cNvPr>
          <p:cNvSpPr txBox="1"/>
          <p:nvPr/>
        </p:nvSpPr>
        <p:spPr>
          <a:xfrm>
            <a:off x="719149" y="4222810"/>
            <a:ext cx="3425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Via Mail:</a:t>
            </a:r>
            <a:br>
              <a:rPr lang="en-US" dirty="0"/>
            </a:br>
            <a:r>
              <a:rPr lang="en-US" dirty="0"/>
              <a:t>Bay-Lakes Camps Reservations</a:t>
            </a:r>
          </a:p>
          <a:p>
            <a:pPr algn="ctr"/>
            <a:r>
              <a:rPr lang="en-US" dirty="0"/>
              <a:t>2555 Northern Road</a:t>
            </a:r>
            <a:br>
              <a:rPr lang="en-US" dirty="0"/>
            </a:br>
            <a:r>
              <a:rPr lang="en-US" dirty="0"/>
              <a:t>Appleton, WI 54912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E1F23-F183-4425-AE59-76EE74518D48}"/>
              </a:ext>
            </a:extLst>
          </p:cNvPr>
          <p:cNvSpPr txBox="1"/>
          <p:nvPr/>
        </p:nvSpPr>
        <p:spPr>
          <a:xfrm>
            <a:off x="4572000" y="4222810"/>
            <a:ext cx="3425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Via Email:</a:t>
            </a:r>
            <a:br>
              <a:rPr lang="en-US" dirty="0"/>
            </a:br>
            <a:r>
              <a:rPr lang="en-US" dirty="0"/>
              <a:t>reservations@baylakescamps.org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Via Fax:</a:t>
            </a:r>
          </a:p>
          <a:p>
            <a:pPr algn="ctr"/>
            <a:r>
              <a:rPr lang="en-US" dirty="0"/>
              <a:t>920-734-1991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2018 Theme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06598"/>
            <a:ext cx="7886700" cy="2670365"/>
          </a:xfrm>
        </p:spPr>
        <p:txBody>
          <a:bodyPr>
            <a:normAutofit/>
          </a:bodyPr>
          <a:lstStyle/>
          <a:p>
            <a:r>
              <a:rPr lang="en-US" dirty="0"/>
              <a:t>2018 Theme is Passport to Adventure</a:t>
            </a:r>
          </a:p>
          <a:p>
            <a:pPr lvl="1"/>
            <a:r>
              <a:rPr lang="en-US" dirty="0"/>
              <a:t>Global Travel Theme</a:t>
            </a:r>
          </a:p>
          <a:p>
            <a:r>
              <a:rPr lang="en-US" dirty="0"/>
              <a:t>Themed Elements Include:</a:t>
            </a:r>
          </a:p>
          <a:p>
            <a:pPr lvl="1"/>
            <a:r>
              <a:rPr lang="en-US" dirty="0"/>
              <a:t>Buildings</a:t>
            </a:r>
          </a:p>
          <a:p>
            <a:pPr lvl="1"/>
            <a:r>
              <a:rPr lang="en-US" dirty="0"/>
              <a:t>Program Areas</a:t>
            </a:r>
          </a:p>
          <a:p>
            <a:pPr lvl="1"/>
            <a:r>
              <a:rPr lang="en-US" dirty="0"/>
              <a:t>Camp Activities &amp; Program</a:t>
            </a:r>
          </a:p>
          <a:p>
            <a:pPr lvl="1"/>
            <a:r>
              <a:rPr lang="en-US" dirty="0"/>
              <a:t>Dining Experience</a:t>
            </a:r>
          </a:p>
          <a:p>
            <a:r>
              <a:rPr lang="en-US" dirty="0"/>
              <a:t>International Camp Staff Member at Camp – Gabby &amp; </a:t>
            </a:r>
            <a:r>
              <a:rPr lang="en-US" dirty="0" err="1"/>
              <a:t>Calum</a:t>
            </a:r>
            <a:endParaRPr lang="en-US" dirty="0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6A708E4-F527-40EF-A43E-701B20F3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50" y="1094687"/>
            <a:ext cx="3191099" cy="24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elle PE" panose="02000503060000020004" pitchFamily="50" charset="0"/>
              </a:rPr>
              <a:t>HEALTH FORMS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CUB SCOUT &amp; WEBELOS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442"/>
            <a:ext cx="7886700" cy="24070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BSA Health Forms will be accepted</a:t>
            </a:r>
          </a:p>
          <a:p>
            <a:r>
              <a:rPr lang="en-US" dirty="0"/>
              <a:t>Only Part A &amp; B is required</a:t>
            </a:r>
          </a:p>
          <a:p>
            <a:r>
              <a:rPr lang="en-US" dirty="0"/>
              <a:t>If a Scout needs to depart camp early, don’t forget to fill out the bottom of Part A.</a:t>
            </a:r>
          </a:p>
          <a:p>
            <a:r>
              <a:rPr lang="en-US" dirty="0"/>
              <a:t>Don’t forget about the tetanus shot!</a:t>
            </a:r>
          </a:p>
          <a:p>
            <a:pPr lvl="1"/>
            <a:r>
              <a:rPr lang="en-US" dirty="0"/>
              <a:t>Youth and adults must have received the shot within the past 10 years</a:t>
            </a:r>
          </a:p>
          <a:p>
            <a:r>
              <a:rPr lang="en-US" dirty="0"/>
              <a:t>Mail your unit’s BSA Health Forms to camp 2 weeks prior to arrival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9DED-0356-49AF-8165-FA176D1865F8}"/>
              </a:ext>
            </a:extLst>
          </p:cNvPr>
          <p:cNvSpPr txBox="1"/>
          <p:nvPr/>
        </p:nvSpPr>
        <p:spPr>
          <a:xfrm>
            <a:off x="484259" y="4331867"/>
            <a:ext cx="250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Cub Scout World</a:t>
            </a:r>
            <a:br>
              <a:rPr lang="en-US" dirty="0"/>
            </a:br>
            <a:r>
              <a:rPr lang="pl-PL" dirty="0"/>
              <a:t>14404 Rokilio Road</a:t>
            </a:r>
          </a:p>
          <a:p>
            <a:pPr algn="ctr"/>
            <a:r>
              <a:rPr lang="pl-PL" dirty="0"/>
              <a:t>Kiel, WI 53042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C2C28-C640-485F-AEB6-EA0D9C6A46AB}"/>
              </a:ext>
            </a:extLst>
          </p:cNvPr>
          <p:cNvSpPr txBox="1"/>
          <p:nvPr/>
        </p:nvSpPr>
        <p:spPr>
          <a:xfrm>
            <a:off x="3320889" y="4331867"/>
            <a:ext cx="250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Camp Hiawatha</a:t>
            </a:r>
            <a:br>
              <a:rPr lang="en-US" dirty="0"/>
            </a:br>
            <a:r>
              <a:rPr lang="en-US" dirty="0"/>
              <a:t>E6350 Doe Lake Road</a:t>
            </a:r>
          </a:p>
          <a:p>
            <a:pPr algn="ctr"/>
            <a:r>
              <a:rPr lang="en-US" dirty="0"/>
              <a:t>Munising, MI 49862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EE303-1896-4797-B3BD-390415868B14}"/>
              </a:ext>
            </a:extLst>
          </p:cNvPr>
          <p:cNvSpPr txBox="1"/>
          <p:nvPr/>
        </p:nvSpPr>
        <p:spPr>
          <a:xfrm>
            <a:off x="6157519" y="4331867"/>
            <a:ext cx="250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Twin Lakes Scout Camp</a:t>
            </a:r>
            <a:br>
              <a:rPr lang="en-US" dirty="0"/>
            </a:br>
            <a:r>
              <a:rPr lang="en-US" dirty="0"/>
              <a:t>N7104 County Road K</a:t>
            </a:r>
          </a:p>
          <a:p>
            <a:pPr algn="ctr"/>
            <a:r>
              <a:rPr lang="en-US" dirty="0"/>
              <a:t>Waupaca, WI 54981</a:t>
            </a:r>
          </a:p>
        </p:txBody>
      </p:sp>
    </p:spTree>
    <p:extLst>
      <p:ext uri="{BB962C8B-B14F-4D97-AF65-F5344CB8AC3E}">
        <p14:creationId xmlns:p14="http://schemas.microsoft.com/office/powerpoint/2010/main" val="74342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829</Words>
  <Application>Microsoft Office PowerPoint</Application>
  <PresentationFormat>On-screen Show (4:3)</PresentationFormat>
  <Paragraphs>208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Adelle PE</vt:lpstr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2018 Camp Webinar CUB SCOUT &amp; WEBELOS CAMPS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Combs</dc:creator>
  <cp:lastModifiedBy>Bryan Combs</cp:lastModifiedBy>
  <cp:revision>13</cp:revision>
  <cp:lastPrinted>2018-02-21T17:41:18Z</cp:lastPrinted>
  <dcterms:created xsi:type="dcterms:W3CDTF">2018-02-20T13:40:34Z</dcterms:created>
  <dcterms:modified xsi:type="dcterms:W3CDTF">2018-04-25T20:30:49Z</dcterms:modified>
</cp:coreProperties>
</file>